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5" r:id="rId3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6D45B-BEAF-460E-8421-1FEC00458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1626-80DA-465B-A9DC-6515621C18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C2C47-9E78-47F3-90E1-9184FA3C70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A02FC-6459-4ED3-9839-C9B47655AC8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12000" y="769851"/>
            <a:ext cx="1216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-1270" y="6132830"/>
            <a:ext cx="12193270" cy="12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" y="6167405"/>
            <a:ext cx="2709040" cy="677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0"/>
            <a:ext cx="2038457" cy="76701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191375" y="6324616"/>
            <a:ext cx="490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—  </a:t>
            </a:r>
            <a:r>
              <a:rPr lang="zh-CN" altLang="en-US" sz="2400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创新    服务    忠诚    共享  </a:t>
            </a:r>
            <a:r>
              <a:rPr lang="en-US" altLang="zh-CN" sz="2400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—</a:t>
            </a:r>
            <a:endParaRPr lang="zh-CN" altLang="en-US" sz="2400" dirty="0">
              <a:solidFill>
                <a:srgbClr val="0070C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122" name="内容占位符 2"/>
          <p:cNvSpPr txBox="1"/>
          <p:nvPr/>
        </p:nvSpPr>
        <p:spPr>
          <a:xfrm>
            <a:off x="6443980" y="136525"/>
            <a:ext cx="5652770" cy="49339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342900" indent="-342900" algn="r">
              <a:spcBef>
                <a:spcPct val="20000"/>
              </a:spcBef>
              <a:buSzTx/>
              <a:buFontTx/>
            </a:pPr>
            <a:r>
              <a:rPr sz="2800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圆头</a:t>
            </a:r>
            <a:r>
              <a:rPr lang="zh-CN" sz="2800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铆</a:t>
            </a:r>
            <a:r>
              <a:rPr sz="2800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钉压铆印解决方案</a:t>
            </a:r>
            <a:endParaRPr sz="2800" b="1" dirty="0"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171" name="文本框 10"/>
          <p:cNvSpPr txBox="1"/>
          <p:nvPr/>
        </p:nvSpPr>
        <p:spPr>
          <a:xfrm>
            <a:off x="717550" y="941070"/>
            <a:ext cx="111779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一 </a:t>
            </a:r>
            <a:r>
              <a:rPr lang="zh-CN" sz="1600">
                <a:latin typeface="Arial" panose="020B0604020202020204" pitchFamily="34" charset="0"/>
                <a:ea typeface="宋体" panose="02010600030101010101" pitchFamily="2" charset="-122"/>
              </a:rPr>
              <a:t>常规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TPS//FH/FHS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系列压铆印明显，一级面上的压铆印</a:t>
            </a:r>
            <a:r>
              <a:rPr lang="zh-CN" altLang="en-US" sz="1600" b="1">
                <a:latin typeface="Arial" panose="020B0604020202020204" pitchFamily="34" charset="0"/>
                <a:ea typeface="宋体" panose="02010600030101010101" pitchFamily="2" charset="-122"/>
              </a:rPr>
              <a:t>刮灰打磨工时费高、良率低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，其中铝板上的压铆印处理难度更大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715010" y="1445895"/>
            <a:ext cx="106889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二 解决方案</a:t>
            </a:r>
            <a:endParaRPr lang="zh-CN" sz="16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 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改用六角压铆钉</a:t>
            </a:r>
            <a:r>
              <a:rPr lang="en-US" altLang="zh-CN" sz="1600">
                <a:solidFill>
                  <a:schemeClr val="accent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PIN/NFH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（碳钢镀锌）</a:t>
            </a: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en-US" altLang="zh-CN" sz="1600">
                <a:solidFill>
                  <a:schemeClr val="accent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PINS/NFHS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（不锈钢）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系列</a:t>
            </a:r>
            <a:endParaRPr lang="zh-CN" altLang="en-US" sz="16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 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改用花齿压铆钉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RPIN/RFH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（碳钢镀锌）</a:t>
            </a: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RPINS/</a:t>
            </a:r>
            <a:r>
              <a:rPr lang="en-US" altLang="zh-CN" sz="160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RFHS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（不锈钢）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系列</a:t>
            </a:r>
            <a:endParaRPr lang="zh-CN" altLang="en-US" sz="16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10"/>
          <p:cNvSpPr txBox="1"/>
          <p:nvPr/>
        </p:nvSpPr>
        <p:spPr>
          <a:xfrm>
            <a:off x="715010" y="2687320"/>
            <a:ext cx="106889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三 </a:t>
            </a:r>
            <a:r>
              <a:rPr lang="zh-CN" sz="1600">
                <a:latin typeface="Arial" panose="020B0604020202020204" pitchFamily="34" charset="0"/>
                <a:ea typeface="宋体" panose="02010600030101010101" pitchFamily="2" charset="-122"/>
              </a:rPr>
              <a:t>压铆印严重程度：圆头铆钉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&gt;</a:t>
            </a:r>
            <a:r>
              <a:rPr lang="zh-CN" altLang="en-US" sz="1600">
                <a:solidFill>
                  <a:schemeClr val="accent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六角铆钉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&gt;</a:t>
            </a:r>
            <a:r>
              <a:rPr lang="zh-CN" altLang="en-US" sz="1600" b="1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花齿铆钉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，喷涂后压铆印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效果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如下：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10"/>
          <p:cNvSpPr txBox="1"/>
          <p:nvPr/>
        </p:nvSpPr>
        <p:spPr>
          <a:xfrm>
            <a:off x="710565" y="5464175"/>
            <a:ext cx="106889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四 </a:t>
            </a:r>
            <a:r>
              <a:rPr lang="zh-CN" sz="1600">
                <a:latin typeface="Arial" panose="020B0604020202020204" pitchFamily="34" charset="0"/>
                <a:ea typeface="宋体" panose="02010600030101010101" pitchFamily="2" charset="-122"/>
              </a:rPr>
              <a:t>如有需求请联系：杭州千玺工业材料有限公司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15868347830 /</a:t>
            </a:r>
            <a:r>
              <a:rPr lang="zh-CN" sz="1600">
                <a:latin typeface="Arial" panose="020B0604020202020204" pitchFamily="34" charset="0"/>
                <a:ea typeface="宋体" panose="02010600030101010101" pitchFamily="2" charset="-122"/>
              </a:rPr>
              <a:t>  wang_quanren@cnhko.com.cn</a:t>
            </a:r>
            <a:endParaRPr lang="zh-CN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3246120"/>
            <a:ext cx="2883535" cy="2163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385" y="3245485"/>
            <a:ext cx="2997200" cy="21640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725" y="3246120"/>
            <a:ext cx="2129155" cy="17532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375" y="3246120"/>
            <a:ext cx="2318385" cy="1752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24680" y="5128260"/>
            <a:ext cx="817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圆头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865360" y="5128260"/>
            <a:ext cx="1277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六角</a:t>
            </a:r>
            <a:r>
              <a:rPr lang="en-US" altLang="zh-CN"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PINS</a:t>
            </a:r>
            <a:endParaRPr lang="en-US" altLang="zh-CN"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5208270" y="4184015"/>
            <a:ext cx="1064260" cy="37973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8505825" y="4100830"/>
            <a:ext cx="2078355" cy="290830"/>
          </a:xfrm>
          <a:prstGeom prst="straightConnector1">
            <a:avLst/>
          </a:prstGeom>
          <a:ln w="317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08ce1a3d-4375-4a7d-965d-e6b938201458"/>
  <p:tag name="COMMONDATA" val="eyJoZGlkIjoiZjZjOWRmZGY1ZmIzZTIxMDM3NmYyOTVjMmMwMDFjNDYifQ=="/>
</p:tagLst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290</Words>
  <Application>WPS 演示</Application>
  <PresentationFormat>宽屏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2" baseType="lpstr">
      <vt:lpstr>Arial</vt:lpstr>
      <vt:lpstr>宋体</vt:lpstr>
      <vt:lpstr>Wingdings</vt:lpstr>
      <vt:lpstr>华文行楷</vt:lpstr>
      <vt:lpstr>等线</vt:lpstr>
      <vt:lpstr>Calibri</vt:lpstr>
      <vt:lpstr>微软雅黑</vt:lpstr>
      <vt:lpstr>Arial Unicode MS</vt:lpstr>
      <vt:lpstr>等线 Light</vt:lpstr>
      <vt:lpstr>Calibri Light</vt:lpstr>
      <vt:lpstr>Office Theme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 登辽</dc:creator>
  <cp:lastModifiedBy>calho</cp:lastModifiedBy>
  <cp:revision>142</cp:revision>
  <dcterms:created xsi:type="dcterms:W3CDTF">2020-04-28T02:47:00Z</dcterms:created>
  <dcterms:modified xsi:type="dcterms:W3CDTF">2023-04-10T14:24:31Z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5FC7266B7DC046319EF0583A7D4EED94_12</vt:lpwstr>
  </property>
</Properties>
</file>