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diagrams/colors1.xml" ContentType="application/vnd.openxmlformats-officedocument.drawingml.diagramColors+xml"/>
  <Override PartName="/ppt/diagrams/data1.xml" ContentType="application/vnd.openxmlformats-officedocument.drawingml.diagramData+xml"/>
  <Override PartName="/ppt/diagrams/drawing1.xml" ContentType="application/vnd.ms-office.drawingml.diagramDrawing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315" r:id="rId3"/>
  </p:sldIdLst>
  <p:sldSz cx="12192000" cy="6858000"/>
  <p:notesSz cx="6858000" cy="9144000"/>
  <p:custDataLst>
    <p:tags r:id="rId8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78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18CAD1A-13E0-4F3F-87BD-A82DBACD1CE1}" type="doc">
      <dgm:prSet loTypeId="relationship" loCatId="relationship" qsTypeId="urn:microsoft.com/office/officeart/2005/8/quickstyle/simple2" qsCatId="simple" csTypeId="urn:microsoft.com/office/officeart/2005/8/colors/colorful1" csCatId="colorful" phldr="1"/>
      <dgm:spPr/>
      <dgm:t>
        <a:bodyPr/>
        <a:lstStyle/>
        <a:p>
          <a:endParaRPr lang="zh-CN" altLang="en-US"/>
        </a:p>
      </dgm:t>
    </dgm:pt>
    <dgm:pt modelId="{27379669-F41C-4CF4-ADAD-8FCB965FC9F0}">
      <dgm:prSet phldrT="[文本]" custT="1"/>
      <dgm:spPr>
        <a:xfrm>
          <a:off x="2410151" y="2421483"/>
          <a:ext cx="1588409" cy="1588409"/>
        </a:xfrm>
        <a:prstGeom prst="ellipse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381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/>
        <a:lstStyle/>
        <a:p>
          <a:pPr algn="ctr"/>
          <a:r>
            <a:rPr lang="zh-CN" altLang="en-US" sz="2000" b="1" dirty="0">
              <a:solidFill>
                <a:sysClr val="window" lastClr="FFFFFF"/>
              </a:solidFill>
              <a:latin typeface="微软雅黑" panose="020B0503020204020204" charset="-122"/>
              <a:ea typeface="微软雅黑" panose="020B0503020204020204" charset="-122"/>
              <a:cs typeface="+mn-cs"/>
            </a:rPr>
            <a:t>压铆件推、扭力的影响因素</a:t>
          </a:r>
        </a:p>
      </dgm:t>
    </dgm:pt>
    <dgm:pt modelId="{C01EC3AB-BBDA-487E-B934-77152383C9F4}" cxnId="{BBF32A78-5D04-4D83-BC8E-C0B02B197349}" type="parTrans">
      <dgm:prSet/>
      <dgm:spPr/>
      <dgm:t>
        <a:bodyPr/>
        <a:lstStyle/>
        <a:p>
          <a:endParaRPr lang="zh-CN" altLang="en-US" sz="2000" b="0">
            <a:latin typeface="微软雅黑" panose="020B0503020204020204" charset="-122"/>
            <a:ea typeface="微软雅黑" panose="020B0503020204020204" charset="-122"/>
          </a:endParaRPr>
        </a:p>
      </dgm:t>
    </dgm:pt>
    <dgm:pt modelId="{3A1F868E-86A4-4E40-A165-6F7ABE0405C0}" cxnId="{BBF32A78-5D04-4D83-BC8E-C0B02B197349}" type="sibTrans">
      <dgm:prSet/>
      <dgm:spPr/>
      <dgm:t>
        <a:bodyPr/>
        <a:lstStyle/>
        <a:p>
          <a:endParaRPr lang="zh-CN" altLang="en-US" sz="2000" b="0">
            <a:latin typeface="微软雅黑" panose="020B0503020204020204" charset="-122"/>
            <a:ea typeface="微软雅黑" panose="020B0503020204020204" charset="-122"/>
          </a:endParaRPr>
        </a:p>
      </dgm:t>
    </dgm:pt>
    <dgm:pt modelId="{3C54D111-3B81-4703-A783-267AEF41F3AA}">
      <dgm:prSet phldrT="[文本]" phldr="0" custT="1"/>
      <dgm:spPr>
        <a:xfrm>
          <a:off x="1745" y="2770933"/>
          <a:ext cx="1111886" cy="889509"/>
        </a:xfrm>
        <a:prstGeom prst="roundRect">
          <a:avLst>
            <a:gd name="adj" fmla="val 10000"/>
          </a:avLst>
        </a:prstGeom>
        <a:solidFill>
          <a:srgbClr val="C0504D">
            <a:hueOff val="0"/>
            <a:satOff val="0"/>
            <a:lumOff val="0"/>
            <a:alphaOff val="0"/>
          </a:srgbClr>
        </a:solidFill>
        <a:ln w="381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600" b="1" dirty="0">
              <a:solidFill>
                <a:sysClr val="window" lastClr="FFFFFF"/>
              </a:solidFill>
              <a:latin typeface="微软雅黑" panose="020B0503020204020204" charset="-122"/>
              <a:ea typeface="微软雅黑" panose="020B0503020204020204" charset="-122"/>
              <a:cs typeface="+mn-cs"/>
            </a:rPr>
            <a:t>压铆件选型</a:t>
          </a:r>
          <a:endParaRPr lang="zh-CN" altLang="en-US" sz="1600" b="1" dirty="0">
            <a:solidFill>
              <a:sysClr val="window" lastClr="FFFFFF"/>
            </a:solidFill>
            <a:latin typeface="微软雅黑" panose="020B0503020204020204" charset="-122"/>
            <a:ea typeface="微软雅黑" panose="020B0503020204020204" charset="-122"/>
            <a:cs typeface="+mn-cs"/>
          </a:endParaRPr>
        </a:p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200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+mn-cs"/>
            </a:rPr>
            <a:t>（不锈钢板材选用</a:t>
          </a:r>
          <a:r>
            <a:rPr lang="en-US" altLang="zh-CN" sz="1200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+mn-cs"/>
            </a:rPr>
            <a:t>SP/FH4/BSO4/SO4/TP4/F4</a:t>
          </a:r>
          <a:r>
            <a:rPr lang="zh-CN" altLang="en-US" sz="1200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+mn-cs"/>
            </a:rPr>
            <a:t>等</a:t>
          </a:r>
          <a:r>
            <a:rPr lang="zh-CN" altLang="en-US" sz="1200" b="1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+mn-cs"/>
            </a:rPr>
            <a:t>）</a:t>
          </a:r>
          <a:r>
            <a:rPr lang="zh-CN" altLang="en-US" sz="1200" b="1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+mn-cs"/>
            </a:rPr>
            <a:t/>
          </a:r>
          <a:endParaRPr lang="zh-CN" altLang="en-US" sz="1200" b="1" dirty="0">
            <a:solidFill>
              <a:schemeClr val="tx1"/>
            </a:solidFill>
            <a:latin typeface="微软雅黑" panose="020B0503020204020204" charset="-122"/>
            <a:ea typeface="微软雅黑" panose="020B0503020204020204" charset="-122"/>
            <a:cs typeface="+mn-cs"/>
          </a:endParaRPr>
        </a:p>
      </dgm:t>
    </dgm:pt>
    <dgm:pt modelId="{937729A4-D9E1-4B75-BD1D-AA9E3A881D51}" cxnId="{2EEEABC1-2833-4298-A212-AA70AD62A99E}" type="parTrans">
      <dgm:prSet/>
      <dgm:spPr>
        <a:xfrm rot="10800000">
          <a:off x="557688" y="2989340"/>
          <a:ext cx="1750576" cy="452696"/>
        </a:xfrm>
        <a:prstGeom prst="leftArrow">
          <a:avLst>
            <a:gd name="adj1" fmla="val 60000"/>
            <a:gd name="adj2" fmla="val 50000"/>
          </a:avLst>
        </a:prstGeom>
        <a:solidFill>
          <a:srgbClr val="C0504D">
            <a:hueOff val="0"/>
            <a:satOff val="0"/>
            <a:lumOff val="0"/>
            <a:alphaOff val="0"/>
          </a:srgb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/>
        <a:lstStyle/>
        <a:p>
          <a:endParaRPr lang="zh-CN" altLang="en-US" sz="2000" b="0">
            <a:latin typeface="微软雅黑" panose="020B0503020204020204" charset="-122"/>
            <a:ea typeface="微软雅黑" panose="020B0503020204020204" charset="-122"/>
          </a:endParaRPr>
        </a:p>
      </dgm:t>
    </dgm:pt>
    <dgm:pt modelId="{5B9E4440-F3C4-4D5E-AC64-EEA31E574F34}" cxnId="{2EEEABC1-2833-4298-A212-AA70AD62A99E}" type="sibTrans">
      <dgm:prSet/>
      <dgm:spPr/>
      <dgm:t>
        <a:bodyPr/>
        <a:lstStyle/>
        <a:p>
          <a:endParaRPr lang="zh-CN" altLang="en-US" sz="2000" b="0">
            <a:latin typeface="微软雅黑" panose="020B0503020204020204" charset="-122"/>
            <a:ea typeface="微软雅黑" panose="020B0503020204020204" charset="-122"/>
          </a:endParaRPr>
        </a:p>
      </dgm:t>
    </dgm:pt>
    <dgm:pt modelId="{E504B8C8-D572-4C18-9C42-E37366153547}">
      <dgm:prSet phldrT="[文本]" phldr="0" custT="1"/>
      <dgm:spPr>
        <a:xfrm>
          <a:off x="356331" y="1447600"/>
          <a:ext cx="1111886" cy="889509"/>
        </a:xfrm>
        <a:prstGeom prst="roundRect">
          <a:avLst>
            <a:gd name="adj" fmla="val 10000"/>
          </a:avLst>
        </a:prstGeom>
        <a:solidFill>
          <a:srgbClr val="9BBB59">
            <a:hueOff val="0"/>
            <a:satOff val="0"/>
            <a:lumOff val="0"/>
            <a:alphaOff val="0"/>
          </a:srgbClr>
        </a:solidFill>
        <a:ln w="381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600" b="1" dirty="0">
              <a:solidFill>
                <a:sysClr val="window" lastClr="FFFFFF"/>
              </a:solidFill>
              <a:latin typeface="微软雅黑" panose="020B0503020204020204" charset="-122"/>
              <a:ea typeface="微软雅黑" panose="020B0503020204020204" charset="-122"/>
              <a:cs typeface="+mn-cs"/>
            </a:rPr>
            <a:t>压铆件挤料槽结构、尺寸</a:t>
          </a:r>
          <a:endParaRPr lang="zh-CN" altLang="en-US" sz="1600" b="1" dirty="0">
            <a:solidFill>
              <a:sysClr val="window" lastClr="FFFFFF"/>
            </a:solidFill>
            <a:latin typeface="微软雅黑" panose="020B0503020204020204" charset="-122"/>
            <a:ea typeface="微软雅黑" panose="020B0503020204020204" charset="-122"/>
            <a:cs typeface="+mn-cs"/>
          </a:endParaRPr>
        </a:p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200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+mn-cs"/>
            </a:rPr>
            <a:t>（槽深</a:t>
          </a:r>
          <a:r>
            <a:rPr lang="en-US" altLang="zh-CN" sz="1200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+mn-cs"/>
            </a:rPr>
            <a:t>/</a:t>
          </a:r>
          <a:r>
            <a:rPr lang="zh-CN" altLang="en-US" sz="1200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+mn-cs"/>
            </a:rPr>
            <a:t>槽宽）</a:t>
          </a:r>
          <a:r>
            <a:rPr lang="zh-CN" altLang="en-US" sz="1200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+mn-cs"/>
            </a:rPr>
            <a:t/>
          </a:r>
          <a:endParaRPr lang="zh-CN" altLang="en-US" sz="1200" dirty="0">
            <a:solidFill>
              <a:schemeClr val="tx1"/>
            </a:solidFill>
            <a:latin typeface="微软雅黑" panose="020B0503020204020204" charset="-122"/>
            <a:ea typeface="微软雅黑" panose="020B0503020204020204" charset="-122"/>
            <a:cs typeface="+mn-cs"/>
          </a:endParaRPr>
        </a:p>
      </dgm:t>
    </dgm:pt>
    <dgm:pt modelId="{C4FFF673-9D2E-49FB-B8CD-159AA7C56908}" cxnId="{27AD9523-A3C3-48AF-9F57-B0046D0BC477}" type="parTrans">
      <dgm:prSet/>
      <dgm:spPr>
        <a:xfrm rot="12600000">
          <a:off x="795008" y="2103650"/>
          <a:ext cx="1750576" cy="452696"/>
        </a:xfrm>
        <a:prstGeom prst="leftArrow">
          <a:avLst>
            <a:gd name="adj1" fmla="val 60000"/>
            <a:gd name="adj2" fmla="val 50000"/>
          </a:avLst>
        </a:prstGeom>
        <a:solidFill>
          <a:srgbClr val="9BBB59">
            <a:hueOff val="0"/>
            <a:satOff val="0"/>
            <a:lumOff val="0"/>
            <a:alphaOff val="0"/>
          </a:srgb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/>
        <a:lstStyle/>
        <a:p>
          <a:endParaRPr lang="zh-CN" altLang="en-US" sz="2000" b="0">
            <a:latin typeface="微软雅黑" panose="020B0503020204020204" charset="-122"/>
            <a:ea typeface="微软雅黑" panose="020B0503020204020204" charset="-122"/>
          </a:endParaRPr>
        </a:p>
      </dgm:t>
    </dgm:pt>
    <dgm:pt modelId="{D75F9F47-316F-4165-943F-49CE492BC602}" cxnId="{27AD9523-A3C3-48AF-9F57-B0046D0BC477}" type="sibTrans">
      <dgm:prSet/>
      <dgm:spPr/>
      <dgm:t>
        <a:bodyPr/>
        <a:lstStyle/>
        <a:p>
          <a:endParaRPr lang="zh-CN" altLang="en-US" sz="2000" b="0">
            <a:latin typeface="微软雅黑" panose="020B0503020204020204" charset="-122"/>
            <a:ea typeface="微软雅黑" panose="020B0503020204020204" charset="-122"/>
          </a:endParaRPr>
        </a:p>
      </dgm:t>
    </dgm:pt>
    <dgm:pt modelId="{F0E4F97F-3E89-4570-B0CF-148B6A06D215}">
      <dgm:prSet phldrT="[文本]" phldr="0" custT="1"/>
      <dgm:spPr>
        <a:xfrm>
          <a:off x="1325079" y="478853"/>
          <a:ext cx="1111886" cy="889509"/>
        </a:xfrm>
        <a:prstGeom prst="roundRect">
          <a:avLst>
            <a:gd name="adj" fmla="val 10000"/>
          </a:avLst>
        </a:prstGeom>
        <a:solidFill>
          <a:srgbClr val="8064A2">
            <a:hueOff val="0"/>
            <a:satOff val="0"/>
            <a:lumOff val="0"/>
            <a:alphaOff val="0"/>
          </a:srgbClr>
        </a:solidFill>
        <a:ln w="381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600" b="1" dirty="0">
              <a:solidFill>
                <a:sysClr val="window" lastClr="FFFFFF"/>
              </a:solidFill>
              <a:latin typeface="微软雅黑" panose="020B0503020204020204" charset="-122"/>
              <a:ea typeface="微软雅黑" panose="020B0503020204020204" charset="-122"/>
              <a:cs typeface="+mn-cs"/>
            </a:rPr>
            <a:t>底孔尺寸</a:t>
          </a:r>
          <a:r>
            <a:rPr lang="zh-CN" altLang="en-US" sz="1600" b="1" dirty="0">
              <a:solidFill>
                <a:sysClr val="window" lastClr="FFFFFF"/>
              </a:solidFill>
              <a:latin typeface="微软雅黑" panose="020B0503020204020204" charset="-122"/>
              <a:ea typeface="微软雅黑" panose="020B0503020204020204" charset="-122"/>
              <a:cs typeface="+mn-cs"/>
            </a:rPr>
            <a:t/>
          </a:r>
          <a:endParaRPr lang="zh-CN" altLang="en-US" sz="1600" b="1" dirty="0">
            <a:solidFill>
              <a:sysClr val="window" lastClr="FFFFFF"/>
            </a:solidFill>
            <a:latin typeface="微软雅黑" panose="020B0503020204020204" charset="-122"/>
            <a:ea typeface="微软雅黑" panose="020B0503020204020204" charset="-122"/>
            <a:cs typeface="+mn-cs"/>
          </a:endParaRPr>
        </a:p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1200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+mn-cs"/>
            </a:rPr>
            <a:t>(</a:t>
          </a:r>
          <a:r>
            <a:rPr lang="zh-CN" altLang="en-US" sz="1200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+mn-cs"/>
            </a:rPr>
            <a:t>底孔不建议开到上限值）</a:t>
          </a:r>
          <a:r>
            <a:rPr lang="zh-CN" altLang="en-US" sz="1200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+mn-cs"/>
            </a:rPr>
            <a:t/>
          </a:r>
          <a:endParaRPr lang="zh-CN" altLang="en-US" sz="1200" dirty="0">
            <a:solidFill>
              <a:schemeClr val="tx1"/>
            </a:solidFill>
            <a:latin typeface="微软雅黑" panose="020B0503020204020204" charset="-122"/>
            <a:ea typeface="微软雅黑" panose="020B0503020204020204" charset="-122"/>
            <a:cs typeface="+mn-cs"/>
          </a:endParaRPr>
        </a:p>
      </dgm:t>
    </dgm:pt>
    <dgm:pt modelId="{4271616D-DE52-4049-AE48-3E4614EDAC86}" cxnId="{759DC4FB-56A5-4198-8D58-DF75374B2DA0}" type="parTrans">
      <dgm:prSet/>
      <dgm:spPr>
        <a:xfrm rot="14400000">
          <a:off x="1443378" y="1455281"/>
          <a:ext cx="1750576" cy="452696"/>
        </a:xfrm>
        <a:prstGeom prst="leftArrow">
          <a:avLst>
            <a:gd name="adj1" fmla="val 60000"/>
            <a:gd name="adj2" fmla="val 50000"/>
          </a:avLst>
        </a:prstGeom>
        <a:solidFill>
          <a:srgbClr val="8064A2">
            <a:hueOff val="0"/>
            <a:satOff val="0"/>
            <a:lumOff val="0"/>
            <a:alphaOff val="0"/>
          </a:srgb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/>
        <a:lstStyle/>
        <a:p>
          <a:endParaRPr lang="zh-CN" altLang="en-US" sz="2000" b="0">
            <a:latin typeface="微软雅黑" panose="020B0503020204020204" charset="-122"/>
            <a:ea typeface="微软雅黑" panose="020B0503020204020204" charset="-122"/>
          </a:endParaRPr>
        </a:p>
      </dgm:t>
    </dgm:pt>
    <dgm:pt modelId="{D070E4E9-9317-4642-A578-DA3F94C38D79}" cxnId="{759DC4FB-56A5-4198-8D58-DF75374B2DA0}" type="sibTrans">
      <dgm:prSet/>
      <dgm:spPr/>
      <dgm:t>
        <a:bodyPr/>
        <a:lstStyle/>
        <a:p>
          <a:endParaRPr lang="zh-CN" altLang="en-US" sz="2000" b="0">
            <a:latin typeface="微软雅黑" panose="020B0503020204020204" charset="-122"/>
            <a:ea typeface="微软雅黑" panose="020B0503020204020204" charset="-122"/>
          </a:endParaRPr>
        </a:p>
      </dgm:t>
    </dgm:pt>
    <dgm:pt modelId="{9F2859CF-DA95-474F-AE0E-9B0426CC8D7F}">
      <dgm:prSet phldrT="[文本]" custT="1"/>
      <dgm:spPr>
        <a:xfrm>
          <a:off x="2648412" y="124266"/>
          <a:ext cx="1111886" cy="889509"/>
        </a:xfrm>
        <a:prstGeom prst="roundRect">
          <a:avLst>
            <a:gd name="adj" fmla="val 10000"/>
          </a:avLst>
        </a:prstGeom>
        <a:solidFill>
          <a:srgbClr val="4BACC6">
            <a:hueOff val="0"/>
            <a:satOff val="0"/>
            <a:lumOff val="0"/>
            <a:alphaOff val="0"/>
          </a:srgbClr>
        </a:solidFill>
        <a:ln w="381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/>
        <a:lstStyle/>
        <a:p>
          <a:r>
            <a:rPr lang="zh-CN" altLang="en-US" sz="1600" b="1" dirty="0">
              <a:solidFill>
                <a:sysClr val="window" lastClr="FFFFFF"/>
              </a:solidFill>
              <a:latin typeface="微软雅黑" panose="020B0503020204020204" charset="-122"/>
              <a:ea typeface="微软雅黑" panose="020B0503020204020204" charset="-122"/>
              <a:cs typeface="+mn-cs"/>
            </a:rPr>
            <a:t>压铆底孔中心到切边安全距离</a:t>
          </a:r>
        </a:p>
      </dgm:t>
    </dgm:pt>
    <dgm:pt modelId="{A15219F7-4AFF-4DAC-B683-9FD64231403A}" cxnId="{2647CBFD-D640-4AA4-BF7F-1DBD64E0D55E}" type="parTrans">
      <dgm:prSet/>
      <dgm:spPr>
        <a:xfrm rot="16200000">
          <a:off x="2329067" y="1217961"/>
          <a:ext cx="1750576" cy="452696"/>
        </a:xfrm>
        <a:prstGeom prst="leftArrow">
          <a:avLst>
            <a:gd name="adj1" fmla="val 60000"/>
            <a:gd name="adj2" fmla="val 50000"/>
          </a:avLst>
        </a:prstGeom>
        <a:solidFill>
          <a:srgbClr val="4BACC6">
            <a:hueOff val="0"/>
            <a:satOff val="0"/>
            <a:lumOff val="0"/>
            <a:alphaOff val="0"/>
          </a:srgb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/>
        <a:lstStyle/>
        <a:p>
          <a:endParaRPr lang="zh-CN" altLang="en-US" sz="2000" b="0">
            <a:latin typeface="微软雅黑" panose="020B0503020204020204" charset="-122"/>
            <a:ea typeface="微软雅黑" panose="020B0503020204020204" charset="-122"/>
          </a:endParaRPr>
        </a:p>
      </dgm:t>
    </dgm:pt>
    <dgm:pt modelId="{9287B5B5-8FE2-4F97-846F-E8FCAFB18673}" cxnId="{2647CBFD-D640-4AA4-BF7F-1DBD64E0D55E}" type="sibTrans">
      <dgm:prSet/>
      <dgm:spPr/>
      <dgm:t>
        <a:bodyPr/>
        <a:lstStyle/>
        <a:p>
          <a:endParaRPr lang="zh-CN" altLang="en-US" sz="2000" b="0">
            <a:latin typeface="微软雅黑" panose="020B0503020204020204" charset="-122"/>
            <a:ea typeface="微软雅黑" panose="020B0503020204020204" charset="-122"/>
          </a:endParaRPr>
        </a:p>
      </dgm:t>
    </dgm:pt>
    <dgm:pt modelId="{7E068F0E-254F-40F4-A231-D37CBF57E78A}">
      <dgm:prSet phldrT="[文本]" phldr="0" custT="1"/>
      <dgm:spPr>
        <a:xfrm>
          <a:off x="3971746" y="478853"/>
          <a:ext cx="1111886" cy="889509"/>
        </a:xfrm>
        <a:prstGeom prst="roundRect">
          <a:avLst>
            <a:gd name="adj" fmla="val 10000"/>
          </a:avLst>
        </a:prstGeom>
        <a:solidFill>
          <a:srgbClr val="F79646">
            <a:hueOff val="0"/>
            <a:satOff val="0"/>
            <a:lumOff val="0"/>
            <a:alphaOff val="0"/>
          </a:srgbClr>
        </a:solidFill>
        <a:ln w="381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600" b="1" dirty="0">
              <a:solidFill>
                <a:sysClr val="window" lastClr="FFFFFF"/>
              </a:solidFill>
              <a:latin typeface="微软雅黑" panose="020B0503020204020204" charset="-122"/>
              <a:ea typeface="微软雅黑" panose="020B0503020204020204" charset="-122"/>
              <a:cs typeface="+mn-cs"/>
            </a:rPr>
            <a:t>板材厚度</a:t>
          </a:r>
          <a:r>
            <a:rPr lang="zh-CN" altLang="en-US" sz="1600" b="1" dirty="0">
              <a:solidFill>
                <a:sysClr val="window" lastClr="FFFFFF"/>
              </a:solidFill>
              <a:latin typeface="微软雅黑" panose="020B0503020204020204" charset="-122"/>
              <a:ea typeface="微软雅黑" panose="020B0503020204020204" charset="-122"/>
              <a:cs typeface="+mn-cs"/>
            </a:rPr>
            <a:t/>
          </a:r>
          <a:endParaRPr lang="zh-CN" altLang="en-US" sz="1600" b="1" dirty="0">
            <a:solidFill>
              <a:sysClr val="window" lastClr="FFFFFF"/>
            </a:solidFill>
            <a:latin typeface="微软雅黑" panose="020B0503020204020204" charset="-122"/>
            <a:ea typeface="微软雅黑" panose="020B0503020204020204" charset="-122"/>
            <a:cs typeface="+mn-cs"/>
          </a:endParaRPr>
        </a:p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200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+mn-cs"/>
            </a:rPr>
            <a:t>（需遵循最小板厚参数）</a:t>
          </a:r>
          <a:r>
            <a:rPr lang="zh-CN" altLang="en-US" sz="1200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+mn-cs"/>
            </a:rPr>
            <a:t/>
          </a:r>
          <a:endParaRPr lang="zh-CN" altLang="en-US" sz="1200" dirty="0">
            <a:solidFill>
              <a:schemeClr val="tx1"/>
            </a:solidFill>
            <a:latin typeface="微软雅黑" panose="020B0503020204020204" charset="-122"/>
            <a:ea typeface="微软雅黑" panose="020B0503020204020204" charset="-122"/>
            <a:cs typeface="+mn-cs"/>
          </a:endParaRPr>
        </a:p>
      </dgm:t>
    </dgm:pt>
    <dgm:pt modelId="{EDD2F7E7-7163-45F6-89AB-B962891A0814}" cxnId="{935793B4-4914-4DAF-A0CC-FC298E636246}" type="parTrans">
      <dgm:prSet/>
      <dgm:spPr>
        <a:xfrm rot="18000000">
          <a:off x="3214756" y="1455281"/>
          <a:ext cx="1750576" cy="452696"/>
        </a:xfrm>
        <a:prstGeom prst="leftArrow">
          <a:avLst>
            <a:gd name="adj1" fmla="val 60000"/>
            <a:gd name="adj2" fmla="val 50000"/>
          </a:avLst>
        </a:prstGeom>
        <a:solidFill>
          <a:srgbClr val="F79646">
            <a:hueOff val="0"/>
            <a:satOff val="0"/>
            <a:lumOff val="0"/>
            <a:alphaOff val="0"/>
          </a:srgb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/>
        <a:lstStyle/>
        <a:p>
          <a:endParaRPr lang="zh-CN" altLang="en-US" sz="2000" b="0">
            <a:latin typeface="微软雅黑" panose="020B0503020204020204" charset="-122"/>
            <a:ea typeface="微软雅黑" panose="020B0503020204020204" charset="-122"/>
          </a:endParaRPr>
        </a:p>
      </dgm:t>
    </dgm:pt>
    <dgm:pt modelId="{FA6D92A1-4C8F-4EF0-BC4E-7EDD92B83770}" cxnId="{935793B4-4914-4DAF-A0CC-FC298E636246}" type="sibTrans">
      <dgm:prSet/>
      <dgm:spPr/>
      <dgm:t>
        <a:bodyPr/>
        <a:lstStyle/>
        <a:p>
          <a:endParaRPr lang="zh-CN" altLang="en-US" sz="2000" b="0">
            <a:latin typeface="微软雅黑" panose="020B0503020204020204" charset="-122"/>
            <a:ea typeface="微软雅黑" panose="020B0503020204020204" charset="-122"/>
          </a:endParaRPr>
        </a:p>
      </dgm:t>
    </dgm:pt>
    <dgm:pt modelId="{9B0667CF-2554-4C70-9686-877CC0BE64CE}">
      <dgm:prSet phldrT="[文本]" phldr="0" custT="1"/>
      <dgm:spPr>
        <a:xfrm>
          <a:off x="4940493" y="1447600"/>
          <a:ext cx="1111886" cy="889509"/>
        </a:xfrm>
        <a:prstGeom prst="roundRect">
          <a:avLst>
            <a:gd name="adj" fmla="val 10000"/>
          </a:avLst>
        </a:prstGeom>
        <a:solidFill>
          <a:srgbClr val="C0504D">
            <a:hueOff val="0"/>
            <a:satOff val="0"/>
            <a:lumOff val="0"/>
            <a:alphaOff val="0"/>
          </a:srgbClr>
        </a:solidFill>
        <a:ln w="381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600" b="1" dirty="0">
              <a:solidFill>
                <a:sysClr val="window" lastClr="FFFFFF"/>
              </a:solidFill>
              <a:latin typeface="微软雅黑" panose="020B0503020204020204" charset="-122"/>
              <a:ea typeface="微软雅黑" panose="020B0503020204020204" charset="-122"/>
              <a:cs typeface="+mn-cs"/>
            </a:rPr>
            <a:t> 压铆件硬度</a:t>
          </a:r>
          <a:r>
            <a:rPr lang="zh-CN" altLang="en-US" sz="1600" b="1" dirty="0">
              <a:solidFill>
                <a:sysClr val="window" lastClr="FFFFFF"/>
              </a:solidFill>
              <a:latin typeface="微软雅黑" panose="020B0503020204020204" charset="-122"/>
              <a:ea typeface="微软雅黑" panose="020B0503020204020204" charset="-122"/>
              <a:cs typeface="+mn-cs"/>
            </a:rPr>
            <a:t/>
          </a:r>
          <a:endParaRPr lang="zh-CN" altLang="en-US" sz="1600" b="1" dirty="0">
            <a:solidFill>
              <a:sysClr val="window" lastClr="FFFFFF"/>
            </a:solidFill>
            <a:latin typeface="微软雅黑" panose="020B0503020204020204" charset="-122"/>
            <a:ea typeface="微软雅黑" panose="020B0503020204020204" charset="-122"/>
            <a:cs typeface="+mn-cs"/>
          </a:endParaRPr>
        </a:p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200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+mn-cs"/>
            </a:rPr>
            <a:t>（热处理硬度值）</a:t>
          </a:r>
          <a:r>
            <a:rPr lang="zh-CN" altLang="en-US" sz="1200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+mn-cs"/>
            </a:rPr>
            <a:t/>
          </a:r>
          <a:endParaRPr lang="zh-CN" altLang="en-US" sz="1200" dirty="0">
            <a:solidFill>
              <a:schemeClr val="tx1"/>
            </a:solidFill>
            <a:latin typeface="微软雅黑" panose="020B0503020204020204" charset="-122"/>
            <a:ea typeface="微软雅黑" panose="020B0503020204020204" charset="-122"/>
            <a:cs typeface="+mn-cs"/>
          </a:endParaRPr>
        </a:p>
      </dgm:t>
    </dgm:pt>
    <dgm:pt modelId="{A1CF58AE-5921-4717-B0E4-C83637C04AA1}" cxnId="{EEE3DBB2-64DC-4F46-A916-57EB9E45BC8F}" type="parTrans">
      <dgm:prSet/>
      <dgm:spPr>
        <a:xfrm rot="19800000">
          <a:off x="3863126" y="2103650"/>
          <a:ext cx="1750576" cy="452696"/>
        </a:xfrm>
        <a:prstGeom prst="leftArrow">
          <a:avLst>
            <a:gd name="adj1" fmla="val 60000"/>
            <a:gd name="adj2" fmla="val 50000"/>
          </a:avLst>
        </a:prstGeom>
        <a:solidFill>
          <a:srgbClr val="C0504D">
            <a:hueOff val="0"/>
            <a:satOff val="0"/>
            <a:lumOff val="0"/>
            <a:alphaOff val="0"/>
          </a:srgb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/>
        <a:lstStyle/>
        <a:p>
          <a:endParaRPr lang="zh-CN" altLang="en-US" sz="2000" b="0">
            <a:latin typeface="微软雅黑" panose="020B0503020204020204" charset="-122"/>
            <a:ea typeface="微软雅黑" panose="020B0503020204020204" charset="-122"/>
          </a:endParaRPr>
        </a:p>
      </dgm:t>
    </dgm:pt>
    <dgm:pt modelId="{C32142DA-92F1-4991-A13F-F5A664C90579}" cxnId="{EEE3DBB2-64DC-4F46-A916-57EB9E45BC8F}" type="sibTrans">
      <dgm:prSet/>
      <dgm:spPr/>
      <dgm:t>
        <a:bodyPr/>
        <a:lstStyle/>
        <a:p>
          <a:endParaRPr lang="zh-CN" altLang="en-US" sz="2000" b="0">
            <a:latin typeface="微软雅黑" panose="020B0503020204020204" charset="-122"/>
            <a:ea typeface="微软雅黑" panose="020B0503020204020204" charset="-122"/>
          </a:endParaRPr>
        </a:p>
      </dgm:t>
    </dgm:pt>
    <dgm:pt modelId="{4BD6424A-39F4-4748-9E34-96143148BD37}">
      <dgm:prSet phldrT="[文本]" phldr="0" custT="1"/>
      <dgm:spPr>
        <a:xfrm>
          <a:off x="5295079" y="2770933"/>
          <a:ext cx="1111886" cy="889509"/>
        </a:xfrm>
        <a:prstGeom prst="roundRect">
          <a:avLst>
            <a:gd name="adj" fmla="val 10000"/>
          </a:avLst>
        </a:prstGeom>
        <a:solidFill>
          <a:srgbClr val="9BBB59">
            <a:hueOff val="0"/>
            <a:satOff val="0"/>
            <a:lumOff val="0"/>
            <a:alphaOff val="0"/>
          </a:srgbClr>
        </a:solidFill>
        <a:ln w="381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600" b="1" dirty="0">
              <a:solidFill>
                <a:sysClr val="window" lastClr="FFFFFF"/>
              </a:solidFill>
              <a:latin typeface="微软雅黑" panose="020B0503020204020204" charset="-122"/>
              <a:ea typeface="微软雅黑" panose="020B0503020204020204" charset="-122"/>
              <a:cs typeface="+mn-cs"/>
            </a:rPr>
            <a:t>压铆工艺顺序</a:t>
          </a:r>
          <a:r>
            <a:rPr lang="zh-CN" altLang="en-US" sz="1600" b="1" dirty="0">
              <a:solidFill>
                <a:sysClr val="window" lastClr="FFFFFF"/>
              </a:solidFill>
              <a:latin typeface="微软雅黑" panose="020B0503020204020204" charset="-122"/>
              <a:ea typeface="微软雅黑" panose="020B0503020204020204" charset="-122"/>
              <a:cs typeface="+mn-cs"/>
            </a:rPr>
            <a:t/>
          </a:r>
          <a:endParaRPr lang="zh-CN" altLang="en-US" sz="1600" b="1" dirty="0">
            <a:solidFill>
              <a:sysClr val="window" lastClr="FFFFFF"/>
            </a:solidFill>
            <a:latin typeface="微软雅黑" panose="020B0503020204020204" charset="-122"/>
            <a:ea typeface="微软雅黑" panose="020B0503020204020204" charset="-122"/>
            <a:cs typeface="+mn-cs"/>
          </a:endParaRPr>
        </a:p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200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+mn-cs"/>
            </a:rPr>
            <a:t>（喷涂与压铆顺序</a:t>
          </a:r>
          <a:r>
            <a:rPr lang="zh-CN" altLang="en-US" sz="1200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+mn-cs"/>
            </a:rPr>
            <a:t>）</a:t>
          </a:r>
          <a:r>
            <a:rPr lang="zh-CN" altLang="en-US" sz="1200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+mn-cs"/>
            </a:rPr>
            <a:t/>
          </a:r>
          <a:endParaRPr lang="zh-CN" altLang="en-US" sz="1200" dirty="0">
            <a:solidFill>
              <a:schemeClr val="tx1"/>
            </a:solidFill>
            <a:latin typeface="微软雅黑" panose="020B0503020204020204" charset="-122"/>
            <a:ea typeface="微软雅黑" panose="020B0503020204020204" charset="-122"/>
            <a:cs typeface="+mn-cs"/>
          </a:endParaRPr>
        </a:p>
      </dgm:t>
    </dgm:pt>
    <dgm:pt modelId="{348C0CD6-3341-40C5-855E-C2E6B6DCAA79}" cxnId="{CD04C81D-AA83-49AD-8381-9E4EF7EFC66E}" type="parTrans">
      <dgm:prSet/>
      <dgm:spPr>
        <a:xfrm>
          <a:off x="4100446" y="2989340"/>
          <a:ext cx="1750576" cy="452696"/>
        </a:xfrm>
        <a:prstGeom prst="leftArrow">
          <a:avLst>
            <a:gd name="adj1" fmla="val 60000"/>
            <a:gd name="adj2" fmla="val 50000"/>
          </a:avLst>
        </a:prstGeom>
        <a:solidFill>
          <a:srgbClr val="9BBB59">
            <a:hueOff val="0"/>
            <a:satOff val="0"/>
            <a:lumOff val="0"/>
            <a:alphaOff val="0"/>
          </a:srgb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/>
        <a:lstStyle/>
        <a:p>
          <a:endParaRPr lang="zh-CN" altLang="en-US" sz="2000">
            <a:latin typeface="微软雅黑" panose="020B0503020204020204" charset="-122"/>
            <a:ea typeface="微软雅黑" panose="020B0503020204020204" charset="-122"/>
          </a:endParaRPr>
        </a:p>
      </dgm:t>
    </dgm:pt>
    <dgm:pt modelId="{AB99CDDC-9AA0-479E-B32E-77D4C6283C3C}" cxnId="{CD04C81D-AA83-49AD-8381-9E4EF7EFC66E}" type="sibTrans">
      <dgm:prSet/>
      <dgm:spPr/>
      <dgm:t>
        <a:bodyPr/>
        <a:lstStyle/>
        <a:p>
          <a:endParaRPr lang="zh-CN" altLang="en-US" sz="2000">
            <a:latin typeface="微软雅黑" panose="020B0503020204020204" charset="-122"/>
            <a:ea typeface="微软雅黑" panose="020B0503020204020204" charset="-122"/>
          </a:endParaRPr>
        </a:p>
      </dgm:t>
    </dgm:pt>
    <dgm:pt modelId="{C5F9E084-3AE6-4A1C-93C2-3DA157303DDB}" type="pres">
      <dgm:prSet presAssocID="{818CAD1A-13E0-4F3F-87BD-A82DBACD1CE1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AA0FD9EF-9B77-44D7-94E1-5720F79BD140}" type="pres">
      <dgm:prSet presAssocID="{27379669-F41C-4CF4-ADAD-8FCB965FC9F0}" presName="centerShape" presStyleLbl="node0" presStyleIdx="0" presStyleCnt="1"/>
      <dgm:spPr>
        <a:prstGeom prst="ellipse">
          <a:avLst/>
        </a:prstGeom>
      </dgm:spPr>
    </dgm:pt>
    <dgm:pt modelId="{9B23686A-3BF8-4FDA-A103-ABBA6D193203}" type="pres">
      <dgm:prSet presAssocID="{937729A4-D9E1-4B75-BD1D-AA9E3A881D51}" presName="parTrans" presStyleLbl="bgSibTrans2D1" presStyleIdx="0" presStyleCnt="7"/>
      <dgm:spPr>
        <a:prstGeom prst="leftArrow">
          <a:avLst>
            <a:gd name="adj1" fmla="val 60000"/>
            <a:gd name="adj2" fmla="val 50000"/>
          </a:avLst>
        </a:prstGeom>
      </dgm:spPr>
    </dgm:pt>
    <dgm:pt modelId="{F4044308-19DB-4175-9494-FADEA42A82DB}" type="pres">
      <dgm:prSet presAssocID="{3C54D111-3B81-4703-A783-267AEF41F3AA}" presName="node" presStyleLbl="node1" presStyleIdx="0" presStyleCnt="7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</dgm:pt>
    <dgm:pt modelId="{8C8BA28D-AEA5-46C9-925E-77B64DA18980}" type="pres">
      <dgm:prSet presAssocID="{C4FFF673-9D2E-49FB-B8CD-159AA7C56908}" presName="parTrans" presStyleLbl="bgSibTrans2D1" presStyleIdx="1" presStyleCnt="7"/>
      <dgm:spPr>
        <a:prstGeom prst="leftArrow">
          <a:avLst>
            <a:gd name="adj1" fmla="val 60000"/>
            <a:gd name="adj2" fmla="val 50000"/>
          </a:avLst>
        </a:prstGeom>
      </dgm:spPr>
    </dgm:pt>
    <dgm:pt modelId="{B88D02EC-3284-4240-AD75-7C88AF8BBD4F}" type="pres">
      <dgm:prSet presAssocID="{E504B8C8-D572-4C18-9C42-E37366153547}" presName="node" presStyleLbl="node1" presStyleIdx="1" presStyleCnt="7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</dgm:pt>
    <dgm:pt modelId="{B65A2054-D081-4950-8B4F-48CE0BD67EBF}" type="pres">
      <dgm:prSet presAssocID="{4271616D-DE52-4049-AE48-3E4614EDAC86}" presName="parTrans" presStyleLbl="bgSibTrans2D1" presStyleIdx="2" presStyleCnt="7"/>
      <dgm:spPr>
        <a:prstGeom prst="leftArrow">
          <a:avLst>
            <a:gd name="adj1" fmla="val 60000"/>
            <a:gd name="adj2" fmla="val 50000"/>
          </a:avLst>
        </a:prstGeom>
      </dgm:spPr>
    </dgm:pt>
    <dgm:pt modelId="{63143155-2B4F-478C-B11D-02827E9B730E}" type="pres">
      <dgm:prSet presAssocID="{F0E4F97F-3E89-4570-B0CF-148B6A06D215}" presName="node" presStyleLbl="node1" presStyleIdx="2" presStyleCnt="7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</dgm:pt>
    <dgm:pt modelId="{BC37E36B-B6EB-4BA8-AFB4-1ECACD3F3DCD}" type="pres">
      <dgm:prSet presAssocID="{A15219F7-4AFF-4DAC-B683-9FD64231403A}" presName="parTrans" presStyleLbl="bgSibTrans2D1" presStyleIdx="3" presStyleCnt="7"/>
      <dgm:spPr>
        <a:prstGeom prst="leftArrow">
          <a:avLst>
            <a:gd name="adj1" fmla="val 60000"/>
            <a:gd name="adj2" fmla="val 50000"/>
          </a:avLst>
        </a:prstGeom>
      </dgm:spPr>
    </dgm:pt>
    <dgm:pt modelId="{089DB7C1-6666-4573-BA47-281CC4662F09}" type="pres">
      <dgm:prSet presAssocID="{9F2859CF-DA95-474F-AE0E-9B0426CC8D7F}" presName="node" presStyleLbl="node1" presStyleIdx="3" presStyleCnt="7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</dgm:pt>
    <dgm:pt modelId="{9F58775A-813D-4C50-B0B1-A7EF7AB9C39A}" type="pres">
      <dgm:prSet presAssocID="{EDD2F7E7-7163-45F6-89AB-B962891A0814}" presName="parTrans" presStyleLbl="bgSibTrans2D1" presStyleIdx="4" presStyleCnt="7"/>
      <dgm:spPr>
        <a:prstGeom prst="leftArrow">
          <a:avLst>
            <a:gd name="adj1" fmla="val 60000"/>
            <a:gd name="adj2" fmla="val 50000"/>
          </a:avLst>
        </a:prstGeom>
      </dgm:spPr>
    </dgm:pt>
    <dgm:pt modelId="{C549750B-92ED-4D1D-91DB-0A2C32D383DA}" type="pres">
      <dgm:prSet presAssocID="{7E068F0E-254F-40F4-A231-D37CBF57E78A}" presName="node" presStyleLbl="node1" presStyleIdx="4" presStyleCnt="7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</dgm:pt>
    <dgm:pt modelId="{ED9E1B14-34B9-4592-9B46-0CF68A1D65FB}" type="pres">
      <dgm:prSet presAssocID="{A1CF58AE-5921-4717-B0E4-C83637C04AA1}" presName="parTrans" presStyleLbl="bgSibTrans2D1" presStyleIdx="5" presStyleCnt="7"/>
      <dgm:spPr>
        <a:prstGeom prst="leftArrow">
          <a:avLst>
            <a:gd name="adj1" fmla="val 60000"/>
            <a:gd name="adj2" fmla="val 50000"/>
          </a:avLst>
        </a:prstGeom>
      </dgm:spPr>
    </dgm:pt>
    <dgm:pt modelId="{2614F0A8-7B7B-4637-B2B4-8E9FB8059081}" type="pres">
      <dgm:prSet presAssocID="{9B0667CF-2554-4C70-9686-877CC0BE64CE}" presName="node" presStyleLbl="node1" presStyleIdx="5" presStyleCnt="7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</dgm:pt>
    <dgm:pt modelId="{E90456C6-EEB7-4341-ADA1-52E8025FD168}" type="pres">
      <dgm:prSet presAssocID="{348C0CD6-3341-40C5-855E-C2E6B6DCAA79}" presName="parTrans" presStyleLbl="bgSibTrans2D1" presStyleIdx="6" presStyleCnt="7"/>
      <dgm:spPr>
        <a:prstGeom prst="leftArrow">
          <a:avLst>
            <a:gd name="adj1" fmla="val 60000"/>
            <a:gd name="adj2" fmla="val 50000"/>
          </a:avLst>
        </a:prstGeom>
      </dgm:spPr>
    </dgm:pt>
    <dgm:pt modelId="{BE14226F-707E-41F4-BE36-AD116A39639F}" type="pres">
      <dgm:prSet presAssocID="{4BD6424A-39F4-4748-9E34-96143148BD37}" presName="node" presStyleLbl="node1" presStyleIdx="6" presStyleCnt="7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</dgm:pt>
  </dgm:ptLst>
  <dgm:cxnLst>
    <dgm:cxn modelId="{BBF32A78-5D04-4D83-BC8E-C0B02B197349}" srcId="{818CAD1A-13E0-4F3F-87BD-A82DBACD1CE1}" destId="{27379669-F41C-4CF4-ADAD-8FCB965FC9F0}" srcOrd="0" destOrd="0" parTransId="{C01EC3AB-BBDA-487E-B934-77152383C9F4}" sibTransId="{3A1F868E-86A4-4E40-A165-6F7ABE0405C0}"/>
    <dgm:cxn modelId="{2EEEABC1-2833-4298-A212-AA70AD62A99E}" srcId="{27379669-F41C-4CF4-ADAD-8FCB965FC9F0}" destId="{3C54D111-3B81-4703-A783-267AEF41F3AA}" srcOrd="0" destOrd="0" parTransId="{937729A4-D9E1-4B75-BD1D-AA9E3A881D51}" sibTransId="{5B9E4440-F3C4-4D5E-AC64-EEA31E574F34}"/>
    <dgm:cxn modelId="{27AD9523-A3C3-48AF-9F57-B0046D0BC477}" srcId="{27379669-F41C-4CF4-ADAD-8FCB965FC9F0}" destId="{E504B8C8-D572-4C18-9C42-E37366153547}" srcOrd="1" destOrd="0" parTransId="{C4FFF673-9D2E-49FB-B8CD-159AA7C56908}" sibTransId="{D75F9F47-316F-4165-943F-49CE492BC602}"/>
    <dgm:cxn modelId="{759DC4FB-56A5-4198-8D58-DF75374B2DA0}" srcId="{27379669-F41C-4CF4-ADAD-8FCB965FC9F0}" destId="{F0E4F97F-3E89-4570-B0CF-148B6A06D215}" srcOrd="2" destOrd="0" parTransId="{4271616D-DE52-4049-AE48-3E4614EDAC86}" sibTransId="{D070E4E9-9317-4642-A578-DA3F94C38D79}"/>
    <dgm:cxn modelId="{2647CBFD-D640-4AA4-BF7F-1DBD64E0D55E}" srcId="{27379669-F41C-4CF4-ADAD-8FCB965FC9F0}" destId="{9F2859CF-DA95-474F-AE0E-9B0426CC8D7F}" srcOrd="3" destOrd="0" parTransId="{A15219F7-4AFF-4DAC-B683-9FD64231403A}" sibTransId="{9287B5B5-8FE2-4F97-846F-E8FCAFB18673}"/>
    <dgm:cxn modelId="{935793B4-4914-4DAF-A0CC-FC298E636246}" srcId="{27379669-F41C-4CF4-ADAD-8FCB965FC9F0}" destId="{7E068F0E-254F-40F4-A231-D37CBF57E78A}" srcOrd="4" destOrd="0" parTransId="{EDD2F7E7-7163-45F6-89AB-B962891A0814}" sibTransId="{FA6D92A1-4C8F-4EF0-BC4E-7EDD92B83770}"/>
    <dgm:cxn modelId="{EEE3DBB2-64DC-4F46-A916-57EB9E45BC8F}" srcId="{27379669-F41C-4CF4-ADAD-8FCB965FC9F0}" destId="{9B0667CF-2554-4C70-9686-877CC0BE64CE}" srcOrd="5" destOrd="0" parTransId="{A1CF58AE-5921-4717-B0E4-C83637C04AA1}" sibTransId="{C32142DA-92F1-4991-A13F-F5A664C90579}"/>
    <dgm:cxn modelId="{CD04C81D-AA83-49AD-8381-9E4EF7EFC66E}" srcId="{27379669-F41C-4CF4-ADAD-8FCB965FC9F0}" destId="{4BD6424A-39F4-4748-9E34-96143148BD37}" srcOrd="6" destOrd="0" parTransId="{348C0CD6-3341-40C5-855E-C2E6B6DCAA79}" sibTransId="{AB99CDDC-9AA0-479E-B32E-77D4C6283C3C}"/>
    <dgm:cxn modelId="{C2981E15-D7B2-4FB6-916F-3EB4CFEEBD40}" type="presOf" srcId="{818CAD1A-13E0-4F3F-87BD-A82DBACD1CE1}" destId="{C5F9E084-3AE6-4A1C-93C2-3DA157303DDB}" srcOrd="0" destOrd="0" presId="urn:microsoft.com/office/officeart/2005/8/layout/radial4"/>
    <dgm:cxn modelId="{2170CA64-A832-466B-A918-8B7D0BDE9B5F}" type="presParOf" srcId="{C5F9E084-3AE6-4A1C-93C2-3DA157303DDB}" destId="{AA0FD9EF-9B77-44D7-94E1-5720F79BD140}" srcOrd="0" destOrd="0" presId="urn:microsoft.com/office/officeart/2005/8/layout/radial4"/>
    <dgm:cxn modelId="{FB3FCB0D-38B5-49FB-8780-9E77133376EA}" type="presOf" srcId="{27379669-F41C-4CF4-ADAD-8FCB965FC9F0}" destId="{AA0FD9EF-9B77-44D7-94E1-5720F79BD140}" srcOrd="0" destOrd="0" presId="urn:microsoft.com/office/officeart/2005/8/layout/radial4"/>
    <dgm:cxn modelId="{2A4316B1-A629-4C94-A101-23A68ADC92AC}" type="presParOf" srcId="{C5F9E084-3AE6-4A1C-93C2-3DA157303DDB}" destId="{9B23686A-3BF8-4FDA-A103-ABBA6D193203}" srcOrd="1" destOrd="0" presId="urn:microsoft.com/office/officeart/2005/8/layout/radial4"/>
    <dgm:cxn modelId="{FC33D3F9-5BCF-4878-AF91-43797801B1BB}" type="presOf" srcId="{937729A4-D9E1-4B75-BD1D-AA9E3A881D51}" destId="{9B23686A-3BF8-4FDA-A103-ABBA6D193203}" srcOrd="0" destOrd="0" presId="urn:microsoft.com/office/officeart/2005/8/layout/radial4"/>
    <dgm:cxn modelId="{3C45F4B2-6028-445C-99AE-58A616607E0C}" type="presParOf" srcId="{C5F9E084-3AE6-4A1C-93C2-3DA157303DDB}" destId="{F4044308-19DB-4175-9494-FADEA42A82DB}" srcOrd="2" destOrd="0" presId="urn:microsoft.com/office/officeart/2005/8/layout/radial4"/>
    <dgm:cxn modelId="{6F11D7F2-D58F-42AE-8BF2-47E032ACE0B5}" type="presOf" srcId="{3C54D111-3B81-4703-A783-267AEF41F3AA}" destId="{F4044308-19DB-4175-9494-FADEA42A82DB}" srcOrd="0" destOrd="0" presId="urn:microsoft.com/office/officeart/2005/8/layout/radial4"/>
    <dgm:cxn modelId="{97977476-1326-4360-BDCB-EECF47A7ACC0}" type="presParOf" srcId="{C5F9E084-3AE6-4A1C-93C2-3DA157303DDB}" destId="{8C8BA28D-AEA5-46C9-925E-77B64DA18980}" srcOrd="3" destOrd="0" presId="urn:microsoft.com/office/officeart/2005/8/layout/radial4"/>
    <dgm:cxn modelId="{CD22AA3D-C737-4FDF-B5EF-6B72AED464F9}" type="presOf" srcId="{C4FFF673-9D2E-49FB-B8CD-159AA7C56908}" destId="{8C8BA28D-AEA5-46C9-925E-77B64DA18980}" srcOrd="0" destOrd="0" presId="urn:microsoft.com/office/officeart/2005/8/layout/radial4"/>
    <dgm:cxn modelId="{8919B292-3946-4DED-91AC-D169B3AC443B}" type="presParOf" srcId="{C5F9E084-3AE6-4A1C-93C2-3DA157303DDB}" destId="{B88D02EC-3284-4240-AD75-7C88AF8BBD4F}" srcOrd="4" destOrd="0" presId="urn:microsoft.com/office/officeart/2005/8/layout/radial4"/>
    <dgm:cxn modelId="{41B3293A-7C8D-4E91-B369-3258C1067D20}" type="presOf" srcId="{E504B8C8-D572-4C18-9C42-E37366153547}" destId="{B88D02EC-3284-4240-AD75-7C88AF8BBD4F}" srcOrd="0" destOrd="0" presId="urn:microsoft.com/office/officeart/2005/8/layout/radial4"/>
    <dgm:cxn modelId="{325A66B5-1339-40FE-9A01-34A7ECE87414}" type="presParOf" srcId="{C5F9E084-3AE6-4A1C-93C2-3DA157303DDB}" destId="{B65A2054-D081-4950-8B4F-48CE0BD67EBF}" srcOrd="5" destOrd="0" presId="urn:microsoft.com/office/officeart/2005/8/layout/radial4"/>
    <dgm:cxn modelId="{13531D9A-7FCE-4A54-908B-150296DBFD0B}" type="presOf" srcId="{4271616D-DE52-4049-AE48-3E4614EDAC86}" destId="{B65A2054-D081-4950-8B4F-48CE0BD67EBF}" srcOrd="0" destOrd="0" presId="urn:microsoft.com/office/officeart/2005/8/layout/radial4"/>
    <dgm:cxn modelId="{F14D0A4F-9882-4CD7-8556-E21CC073E64D}" type="presParOf" srcId="{C5F9E084-3AE6-4A1C-93C2-3DA157303DDB}" destId="{63143155-2B4F-478C-B11D-02827E9B730E}" srcOrd="6" destOrd="0" presId="urn:microsoft.com/office/officeart/2005/8/layout/radial4"/>
    <dgm:cxn modelId="{54CC5AC6-A9DE-4E9A-9D9C-A2CFD0B9C8A4}" type="presOf" srcId="{F0E4F97F-3E89-4570-B0CF-148B6A06D215}" destId="{63143155-2B4F-478C-B11D-02827E9B730E}" srcOrd="0" destOrd="0" presId="urn:microsoft.com/office/officeart/2005/8/layout/radial4"/>
    <dgm:cxn modelId="{0336EE11-A52D-410E-9E6A-78CAF0685F10}" type="presParOf" srcId="{C5F9E084-3AE6-4A1C-93C2-3DA157303DDB}" destId="{BC37E36B-B6EB-4BA8-AFB4-1ECACD3F3DCD}" srcOrd="7" destOrd="0" presId="urn:microsoft.com/office/officeart/2005/8/layout/radial4"/>
    <dgm:cxn modelId="{0774E723-A49A-438F-BC5C-E8F7A605EA9B}" type="presOf" srcId="{A15219F7-4AFF-4DAC-B683-9FD64231403A}" destId="{BC37E36B-B6EB-4BA8-AFB4-1ECACD3F3DCD}" srcOrd="0" destOrd="0" presId="urn:microsoft.com/office/officeart/2005/8/layout/radial4"/>
    <dgm:cxn modelId="{D2B7BB84-704D-4D14-93E1-679195098A68}" type="presParOf" srcId="{C5F9E084-3AE6-4A1C-93C2-3DA157303DDB}" destId="{089DB7C1-6666-4573-BA47-281CC4662F09}" srcOrd="8" destOrd="0" presId="urn:microsoft.com/office/officeart/2005/8/layout/radial4"/>
    <dgm:cxn modelId="{88704724-8480-41CC-953C-32297C91A3D8}" type="presOf" srcId="{9F2859CF-DA95-474F-AE0E-9B0426CC8D7F}" destId="{089DB7C1-6666-4573-BA47-281CC4662F09}" srcOrd="0" destOrd="0" presId="urn:microsoft.com/office/officeart/2005/8/layout/radial4"/>
    <dgm:cxn modelId="{F2C91B34-2A41-4F1F-AD8C-9EAD727F6546}" type="presParOf" srcId="{C5F9E084-3AE6-4A1C-93C2-3DA157303DDB}" destId="{9F58775A-813D-4C50-B0B1-A7EF7AB9C39A}" srcOrd="9" destOrd="0" presId="urn:microsoft.com/office/officeart/2005/8/layout/radial4"/>
    <dgm:cxn modelId="{E286C70C-FA50-4525-BBC4-9F9A41655537}" type="presOf" srcId="{EDD2F7E7-7163-45F6-89AB-B962891A0814}" destId="{9F58775A-813D-4C50-B0B1-A7EF7AB9C39A}" srcOrd="0" destOrd="0" presId="urn:microsoft.com/office/officeart/2005/8/layout/radial4"/>
    <dgm:cxn modelId="{37C51DC7-549D-4A7C-9C2B-71AAAB0A5FB0}" type="presParOf" srcId="{C5F9E084-3AE6-4A1C-93C2-3DA157303DDB}" destId="{C549750B-92ED-4D1D-91DB-0A2C32D383DA}" srcOrd="10" destOrd="0" presId="urn:microsoft.com/office/officeart/2005/8/layout/radial4"/>
    <dgm:cxn modelId="{34E72B56-AF05-41F3-9743-8FBF477C646C}" type="presOf" srcId="{7E068F0E-254F-40F4-A231-D37CBF57E78A}" destId="{C549750B-92ED-4D1D-91DB-0A2C32D383DA}" srcOrd="0" destOrd="0" presId="urn:microsoft.com/office/officeart/2005/8/layout/radial4"/>
    <dgm:cxn modelId="{5811D1E0-799E-4FA1-B452-6B105DD39808}" type="presParOf" srcId="{C5F9E084-3AE6-4A1C-93C2-3DA157303DDB}" destId="{ED9E1B14-34B9-4592-9B46-0CF68A1D65FB}" srcOrd="11" destOrd="0" presId="urn:microsoft.com/office/officeart/2005/8/layout/radial4"/>
    <dgm:cxn modelId="{D70E9DEF-C85E-42BD-B9F9-B8B2B0148A29}" type="presOf" srcId="{A1CF58AE-5921-4717-B0E4-C83637C04AA1}" destId="{ED9E1B14-34B9-4592-9B46-0CF68A1D65FB}" srcOrd="0" destOrd="0" presId="urn:microsoft.com/office/officeart/2005/8/layout/radial4"/>
    <dgm:cxn modelId="{D19A7952-D0C5-4828-9CF4-5553E3F94E24}" type="presParOf" srcId="{C5F9E084-3AE6-4A1C-93C2-3DA157303DDB}" destId="{2614F0A8-7B7B-4637-B2B4-8E9FB8059081}" srcOrd="12" destOrd="0" presId="urn:microsoft.com/office/officeart/2005/8/layout/radial4"/>
    <dgm:cxn modelId="{A2CC6291-9491-47C4-948E-FB3D3D49F21E}" type="presOf" srcId="{9B0667CF-2554-4C70-9686-877CC0BE64CE}" destId="{2614F0A8-7B7B-4637-B2B4-8E9FB8059081}" srcOrd="0" destOrd="0" presId="urn:microsoft.com/office/officeart/2005/8/layout/radial4"/>
    <dgm:cxn modelId="{DAC906CA-B032-4CA1-AECE-DDEEC7851CDC}" type="presParOf" srcId="{C5F9E084-3AE6-4A1C-93C2-3DA157303DDB}" destId="{E90456C6-EEB7-4341-ADA1-52E8025FD168}" srcOrd="13" destOrd="0" presId="urn:microsoft.com/office/officeart/2005/8/layout/radial4"/>
    <dgm:cxn modelId="{A58E6AED-5177-435A-89EA-313B1D685691}" type="presOf" srcId="{348C0CD6-3341-40C5-855E-C2E6B6DCAA79}" destId="{E90456C6-EEB7-4341-ADA1-52E8025FD168}" srcOrd="0" destOrd="0" presId="urn:microsoft.com/office/officeart/2005/8/layout/radial4"/>
    <dgm:cxn modelId="{C86ED8C6-3CC8-4608-BCF5-87E7C440FAE7}" type="presParOf" srcId="{C5F9E084-3AE6-4A1C-93C2-3DA157303DDB}" destId="{BE14226F-707E-41F4-BE36-AD116A39639F}" srcOrd="14" destOrd="0" presId="urn:microsoft.com/office/officeart/2005/8/layout/radial4"/>
    <dgm:cxn modelId="{40BC40A0-7AC9-48F4-96FC-B81EBF71E053}" type="presOf" srcId="{4BD6424A-39F4-4748-9E34-96143148BD37}" destId="{BE14226F-707E-41F4-BE36-AD116A39639F}" srcOrd="0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组合 1"/>
      <dsp:cNvGrpSpPr/>
    </dsp:nvGrpSpPr>
    <dsp:grpSpPr>
      <a:xfrm>
        <a:off x="0" y="0"/>
        <a:ext cx="10008870" cy="4826000"/>
        <a:chOff x="0" y="0"/>
        <a:chExt cx="10008870" cy="4826000"/>
      </a:xfrm>
    </dsp:grpSpPr>
    <dsp:sp modelId="{AA0FD9EF-9B77-44D7-94E1-5720F79BD140}">
      <dsp:nvSpPr>
        <dsp:cNvPr id="3" name="椭圆 2"/>
        <dsp:cNvSpPr/>
      </dsp:nvSpPr>
      <dsp:spPr bwMode="white">
        <a:xfrm>
          <a:off x="4235935" y="3289001"/>
          <a:ext cx="1536999" cy="1536999"/>
        </a:xfrm>
        <a:prstGeom prst="ellipse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381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hemeClr val="lt1"/>
        </a:lnRef>
        <a:fillRef idx="1">
          <a:schemeClr val="accent1"/>
        </a:fillRef>
        <a:effectRef idx="1">
          <a:scrgbClr r="0" g="0" b="0"/>
        </a:effectRef>
        <a:fontRef idx="minor">
          <a:schemeClr val="lt1"/>
        </a:fontRef>
      </dsp:style>
      <dsp:txBody>
        <a:bodyPr lIns="12700" tIns="12700" rIns="12700" bIns="1270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 algn="ctr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000" b="1" dirty="0">
              <a:solidFill>
                <a:sysClr val="window" lastClr="FFFFFF"/>
              </a:solidFill>
              <a:latin typeface="微软雅黑" panose="020B0503020204020204" charset="-122"/>
              <a:ea typeface="微软雅黑" panose="020B0503020204020204" charset="-122"/>
              <a:cs typeface="+mn-cs"/>
            </a:rPr>
            <a:t>压铆件推、扭力的影响因素</a:t>
          </a:r>
        </a:p>
      </dsp:txBody>
      <dsp:txXfrm>
        <a:off x="4235935" y="3289001"/>
        <a:ext cx="1536999" cy="1536999"/>
      </dsp:txXfrm>
    </dsp:sp>
    <dsp:sp modelId="{9B23686A-3BF8-4FDA-A103-ABBA6D193203}">
      <dsp:nvSpPr>
        <dsp:cNvPr id="4" name="左箭头 3"/>
        <dsp:cNvSpPr/>
      </dsp:nvSpPr>
      <dsp:spPr bwMode="white">
        <a:xfrm rot="10799999">
          <a:off x="1605380" y="3838478"/>
          <a:ext cx="2556169" cy="438045"/>
        </a:xfrm>
        <a:prstGeom prst="leftArrow">
          <a:avLst>
            <a:gd name="adj1" fmla="val 60000"/>
            <a:gd name="adj2" fmla="val 50000"/>
          </a:avLst>
        </a:prstGeom>
        <a:solidFill>
          <a:srgbClr val="C0504D">
            <a:hueOff val="0"/>
            <a:satOff val="0"/>
            <a:lumOff val="0"/>
            <a:alphaOff val="0"/>
          </a:srgb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hemeClr val="lt1">
            <a:hueOff val="0"/>
            <a:satOff val="0"/>
            <a:lumOff val="0"/>
            <a:alpha val="100000"/>
          </a:schemeClr>
        </a:lnRef>
        <a:fillRef idx="1">
          <a:schemeClr val="accent2"/>
        </a:fillRef>
        <a:effectRef idx="1">
          <a:scrgbClr r="0" g="0" b="0"/>
        </a:effectRef>
        <a:fontRef idx="minor">
          <a:schemeClr val="lt1"/>
        </a:fontRef>
      </dsp:style>
      <dsp:txXfrm rot="10799999">
        <a:off x="1605380" y="3838478"/>
        <a:ext cx="2556169" cy="438045"/>
      </dsp:txXfrm>
    </dsp:sp>
    <dsp:sp modelId="{F4044308-19DB-4175-9494-FADEA42A82DB}">
      <dsp:nvSpPr>
        <dsp:cNvPr id="5" name="圆角矩形 4"/>
        <dsp:cNvSpPr/>
      </dsp:nvSpPr>
      <dsp:spPr bwMode="white">
        <a:xfrm>
          <a:off x="800920" y="3473441"/>
          <a:ext cx="1460149" cy="1168119"/>
        </a:xfrm>
        <a:prstGeom prst="roundRect">
          <a:avLst>
            <a:gd name="adj" fmla="val 10000"/>
          </a:avLst>
        </a:prstGeom>
        <a:solidFill>
          <a:srgbClr val="C0504D">
            <a:hueOff val="0"/>
            <a:satOff val="0"/>
            <a:lumOff val="0"/>
            <a:alphaOff val="0"/>
          </a:srgbClr>
        </a:solidFill>
        <a:ln w="381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hemeClr val="lt1"/>
        </a:lnRef>
        <a:fillRef idx="1">
          <a:schemeClr val="accent2"/>
        </a:fillRef>
        <a:effectRef idx="1">
          <a:scrgbClr r="0" g="0" b="0"/>
        </a:effectRef>
        <a:fontRef idx="minor">
          <a:schemeClr val="lt1"/>
        </a:fontRef>
      </dsp:style>
      <dsp:txBody>
        <a:bodyPr vert="horz" wrap="square" lIns="30480" tIns="30480" rIns="30480" bIns="3048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600" b="1" dirty="0">
              <a:solidFill>
                <a:sysClr val="window" lastClr="FFFFFF"/>
              </a:solidFill>
              <a:latin typeface="微软雅黑" panose="020B0503020204020204" charset="-122"/>
              <a:ea typeface="微软雅黑" panose="020B0503020204020204" charset="-122"/>
              <a:cs typeface="+mn-cs"/>
            </a:rPr>
            <a:t>压铆件选型</a:t>
          </a:r>
          <a:endParaRPr lang="zh-CN" altLang="en-US" sz="1600" b="1" dirty="0">
            <a:solidFill>
              <a:sysClr val="window" lastClr="FFFFFF"/>
            </a:solidFill>
            <a:latin typeface="微软雅黑" panose="020B0503020204020204" charset="-122"/>
            <a:ea typeface="微软雅黑" panose="020B0503020204020204" charset="-122"/>
            <a:cs typeface="+mn-cs"/>
          </a:endParaRPr>
        </a:p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200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+mn-cs"/>
            </a:rPr>
            <a:t>（不锈钢板材选用</a:t>
          </a:r>
          <a:r>
            <a:rPr lang="en-US" altLang="zh-CN" sz="1200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+mn-cs"/>
            </a:rPr>
            <a:t>SP/FH4/BSO4/SO4/TP4/F4</a:t>
          </a:r>
          <a:r>
            <a:rPr lang="zh-CN" altLang="en-US" sz="1200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+mn-cs"/>
            </a:rPr>
            <a:t>等</a:t>
          </a:r>
          <a:r>
            <a:rPr lang="zh-CN" altLang="en-US" sz="1200" b="1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+mn-cs"/>
            </a:rPr>
            <a:t>）</a:t>
          </a:r>
          <a:endParaRPr lang="zh-CN" altLang="en-US" sz="1200" b="1" dirty="0">
            <a:solidFill>
              <a:schemeClr val="tx1"/>
            </a:solidFill>
            <a:latin typeface="微软雅黑" panose="020B0503020204020204" charset="-122"/>
            <a:ea typeface="微软雅黑" panose="020B0503020204020204" charset="-122"/>
            <a:cs typeface="+mn-cs"/>
          </a:endParaRPr>
        </a:p>
      </dsp:txBody>
      <dsp:txXfrm>
        <a:off x="800920" y="3473441"/>
        <a:ext cx="1460149" cy="1168119"/>
      </dsp:txXfrm>
    </dsp:sp>
    <dsp:sp modelId="{8C8BA28D-AEA5-46C9-925E-77B64DA18980}">
      <dsp:nvSpPr>
        <dsp:cNvPr id="6" name="左箭头 5"/>
        <dsp:cNvSpPr/>
      </dsp:nvSpPr>
      <dsp:spPr bwMode="white">
        <a:xfrm rot="12599999">
          <a:off x="1889536" y="2777993"/>
          <a:ext cx="2556169" cy="438045"/>
        </a:xfrm>
        <a:prstGeom prst="leftArrow">
          <a:avLst>
            <a:gd name="adj1" fmla="val 60000"/>
            <a:gd name="adj2" fmla="val 50000"/>
          </a:avLst>
        </a:prstGeom>
        <a:solidFill>
          <a:srgbClr val="9BBB59">
            <a:hueOff val="0"/>
            <a:satOff val="0"/>
            <a:lumOff val="0"/>
            <a:alphaOff val="0"/>
          </a:srgb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hemeClr val="lt1">
            <a:hueOff val="0"/>
            <a:satOff val="0"/>
            <a:lumOff val="0"/>
            <a:alpha val="100000"/>
          </a:schemeClr>
        </a:lnRef>
        <a:fillRef idx="1">
          <a:schemeClr val="accent3"/>
        </a:fillRef>
        <a:effectRef idx="1">
          <a:scrgbClr r="0" g="0" b="0"/>
        </a:effectRef>
        <a:fontRef idx="minor">
          <a:schemeClr val="lt1"/>
        </a:fontRef>
      </dsp:style>
      <dsp:txXfrm rot="12599999">
        <a:off x="1889536" y="2777993"/>
        <a:ext cx="2556169" cy="438045"/>
      </dsp:txXfrm>
    </dsp:sp>
    <dsp:sp modelId="{B88D02EC-3284-4240-AD75-7C88AF8BBD4F}">
      <dsp:nvSpPr>
        <dsp:cNvPr id="7" name="圆角矩形 6"/>
        <dsp:cNvSpPr/>
      </dsp:nvSpPr>
      <dsp:spPr bwMode="white">
        <a:xfrm>
          <a:off x="1266272" y="1736720"/>
          <a:ext cx="1460149" cy="1168119"/>
        </a:xfrm>
        <a:prstGeom prst="roundRect">
          <a:avLst>
            <a:gd name="adj" fmla="val 10000"/>
          </a:avLst>
        </a:prstGeom>
        <a:solidFill>
          <a:srgbClr val="9BBB59">
            <a:hueOff val="0"/>
            <a:satOff val="0"/>
            <a:lumOff val="0"/>
            <a:alphaOff val="0"/>
          </a:srgbClr>
        </a:solidFill>
        <a:ln w="381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hemeClr val="lt1"/>
        </a:lnRef>
        <a:fillRef idx="1">
          <a:schemeClr val="accent3"/>
        </a:fillRef>
        <a:effectRef idx="1">
          <a:scrgbClr r="0" g="0" b="0"/>
        </a:effectRef>
        <a:fontRef idx="minor">
          <a:schemeClr val="lt1"/>
        </a:fontRef>
      </dsp:style>
      <dsp:txBody>
        <a:bodyPr vert="horz" wrap="square" lIns="30480" tIns="30480" rIns="30480" bIns="3048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600" b="1" dirty="0">
              <a:solidFill>
                <a:sysClr val="window" lastClr="FFFFFF"/>
              </a:solidFill>
              <a:latin typeface="微软雅黑" panose="020B0503020204020204" charset="-122"/>
              <a:ea typeface="微软雅黑" panose="020B0503020204020204" charset="-122"/>
              <a:cs typeface="+mn-cs"/>
            </a:rPr>
            <a:t>压铆件挤料槽结构、尺寸</a:t>
          </a:r>
          <a:endParaRPr lang="zh-CN" altLang="en-US" sz="1600" b="1" dirty="0">
            <a:solidFill>
              <a:sysClr val="window" lastClr="FFFFFF"/>
            </a:solidFill>
            <a:latin typeface="微软雅黑" panose="020B0503020204020204" charset="-122"/>
            <a:ea typeface="微软雅黑" panose="020B0503020204020204" charset="-122"/>
            <a:cs typeface="+mn-cs"/>
          </a:endParaRPr>
        </a:p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200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+mn-cs"/>
            </a:rPr>
            <a:t>（槽深</a:t>
          </a:r>
          <a:r>
            <a:rPr lang="en-US" altLang="zh-CN" sz="1200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+mn-cs"/>
            </a:rPr>
            <a:t>/</a:t>
          </a:r>
          <a:r>
            <a:rPr lang="zh-CN" altLang="en-US" sz="1200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+mn-cs"/>
            </a:rPr>
            <a:t>槽宽）</a:t>
          </a:r>
          <a:endParaRPr lang="zh-CN" altLang="en-US" sz="1200" dirty="0">
            <a:solidFill>
              <a:schemeClr val="tx1"/>
            </a:solidFill>
            <a:latin typeface="微软雅黑" panose="020B0503020204020204" charset="-122"/>
            <a:ea typeface="微软雅黑" panose="020B0503020204020204" charset="-122"/>
            <a:cs typeface="+mn-cs"/>
          </a:endParaRPr>
        </a:p>
      </dsp:txBody>
      <dsp:txXfrm>
        <a:off x="1266272" y="1736720"/>
        <a:ext cx="1460149" cy="1168119"/>
      </dsp:txXfrm>
    </dsp:sp>
    <dsp:sp modelId="{B65A2054-D081-4950-8B4F-48CE0BD67EBF}">
      <dsp:nvSpPr>
        <dsp:cNvPr id="8" name="左箭头 7"/>
        <dsp:cNvSpPr/>
      </dsp:nvSpPr>
      <dsp:spPr bwMode="white">
        <a:xfrm rot="14399999">
          <a:off x="2665865" y="2001664"/>
          <a:ext cx="2556169" cy="438045"/>
        </a:xfrm>
        <a:prstGeom prst="leftArrow">
          <a:avLst>
            <a:gd name="adj1" fmla="val 60000"/>
            <a:gd name="adj2" fmla="val 50000"/>
          </a:avLst>
        </a:prstGeom>
        <a:solidFill>
          <a:srgbClr val="8064A2">
            <a:hueOff val="0"/>
            <a:satOff val="0"/>
            <a:lumOff val="0"/>
            <a:alphaOff val="0"/>
          </a:srgb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hemeClr val="lt1">
            <a:hueOff val="0"/>
            <a:satOff val="0"/>
            <a:lumOff val="0"/>
            <a:alpha val="100000"/>
          </a:schemeClr>
        </a:lnRef>
        <a:fillRef idx="1">
          <a:schemeClr val="accent4"/>
        </a:fillRef>
        <a:effectRef idx="1">
          <a:scrgbClr r="0" g="0" b="0"/>
        </a:effectRef>
        <a:fontRef idx="minor">
          <a:schemeClr val="lt1"/>
        </a:fontRef>
      </dsp:style>
      <dsp:txXfrm rot="14399999">
        <a:off x="2665865" y="2001664"/>
        <a:ext cx="2556169" cy="438045"/>
      </dsp:txXfrm>
    </dsp:sp>
    <dsp:sp modelId="{63143155-2B4F-478C-B11D-02827E9B730E}">
      <dsp:nvSpPr>
        <dsp:cNvPr id="9" name="圆角矩形 8"/>
        <dsp:cNvSpPr/>
      </dsp:nvSpPr>
      <dsp:spPr bwMode="white">
        <a:xfrm>
          <a:off x="2537640" y="465353"/>
          <a:ext cx="1460149" cy="1168119"/>
        </a:xfrm>
        <a:prstGeom prst="roundRect">
          <a:avLst>
            <a:gd name="adj" fmla="val 10000"/>
          </a:avLst>
        </a:prstGeom>
        <a:solidFill>
          <a:srgbClr val="8064A2">
            <a:hueOff val="0"/>
            <a:satOff val="0"/>
            <a:lumOff val="0"/>
            <a:alphaOff val="0"/>
          </a:srgbClr>
        </a:solidFill>
        <a:ln w="381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hemeClr val="lt1"/>
        </a:lnRef>
        <a:fillRef idx="1">
          <a:schemeClr val="accent4"/>
        </a:fillRef>
        <a:effectRef idx="1">
          <a:scrgbClr r="0" g="0" b="0"/>
        </a:effectRef>
        <a:fontRef idx="minor">
          <a:schemeClr val="lt1"/>
        </a:fontRef>
      </dsp:style>
      <dsp:txBody>
        <a:bodyPr vert="horz" wrap="square" lIns="30480" tIns="30480" rIns="30480" bIns="3048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600" b="1" dirty="0">
              <a:solidFill>
                <a:sysClr val="window" lastClr="FFFFFF"/>
              </a:solidFill>
              <a:latin typeface="微软雅黑" panose="020B0503020204020204" charset="-122"/>
              <a:ea typeface="微软雅黑" panose="020B0503020204020204" charset="-122"/>
              <a:cs typeface="+mn-cs"/>
            </a:rPr>
            <a:t>底孔尺寸</a:t>
          </a:r>
          <a:endParaRPr lang="zh-CN" altLang="en-US" sz="1600" b="1" dirty="0">
            <a:solidFill>
              <a:sysClr val="window" lastClr="FFFFFF"/>
            </a:solidFill>
            <a:latin typeface="微软雅黑" panose="020B0503020204020204" charset="-122"/>
            <a:ea typeface="微软雅黑" panose="020B0503020204020204" charset="-122"/>
            <a:cs typeface="+mn-cs"/>
          </a:endParaRPr>
        </a:p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1200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+mn-cs"/>
            </a:rPr>
            <a:t>(</a:t>
          </a:r>
          <a:r>
            <a:rPr lang="zh-CN" altLang="en-US" sz="1200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+mn-cs"/>
            </a:rPr>
            <a:t>底孔不建议开到上限值）</a:t>
          </a:r>
          <a:endParaRPr lang="zh-CN" altLang="en-US" sz="1200" dirty="0">
            <a:solidFill>
              <a:schemeClr val="tx1"/>
            </a:solidFill>
            <a:latin typeface="微软雅黑" panose="020B0503020204020204" charset="-122"/>
            <a:ea typeface="微软雅黑" panose="020B0503020204020204" charset="-122"/>
            <a:cs typeface="+mn-cs"/>
          </a:endParaRPr>
        </a:p>
      </dsp:txBody>
      <dsp:txXfrm>
        <a:off x="2537640" y="465353"/>
        <a:ext cx="1460149" cy="1168119"/>
      </dsp:txXfrm>
    </dsp:sp>
    <dsp:sp modelId="{BC37E36B-B6EB-4BA8-AFB4-1ECACD3F3DCD}">
      <dsp:nvSpPr>
        <dsp:cNvPr id="10" name="左箭头 9"/>
        <dsp:cNvSpPr/>
      </dsp:nvSpPr>
      <dsp:spPr bwMode="white">
        <a:xfrm rot="16199999">
          <a:off x="3726350" y="1717508"/>
          <a:ext cx="2556169" cy="438045"/>
        </a:xfrm>
        <a:prstGeom prst="leftArrow">
          <a:avLst>
            <a:gd name="adj1" fmla="val 60000"/>
            <a:gd name="adj2" fmla="val 50000"/>
          </a:avLst>
        </a:prstGeom>
        <a:solidFill>
          <a:srgbClr val="4BACC6">
            <a:hueOff val="0"/>
            <a:satOff val="0"/>
            <a:lumOff val="0"/>
            <a:alphaOff val="0"/>
          </a:srgb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hemeClr val="lt1">
            <a:hueOff val="0"/>
            <a:satOff val="0"/>
            <a:lumOff val="0"/>
            <a:alpha val="100000"/>
          </a:schemeClr>
        </a:lnRef>
        <a:fillRef idx="1">
          <a:schemeClr val="accent5"/>
        </a:fillRef>
        <a:effectRef idx="1">
          <a:scrgbClr r="0" g="0" b="0"/>
        </a:effectRef>
        <a:fontRef idx="minor">
          <a:schemeClr val="lt1"/>
        </a:fontRef>
      </dsp:style>
      <dsp:txXfrm rot="16199999">
        <a:off x="3726350" y="1717508"/>
        <a:ext cx="2556169" cy="438045"/>
      </dsp:txXfrm>
    </dsp:sp>
    <dsp:sp modelId="{089DB7C1-6666-4573-BA47-281CC4662F09}">
      <dsp:nvSpPr>
        <dsp:cNvPr id="11" name="圆角矩形 10"/>
        <dsp:cNvSpPr/>
      </dsp:nvSpPr>
      <dsp:spPr bwMode="white">
        <a:xfrm>
          <a:off x="4274360" y="0"/>
          <a:ext cx="1460149" cy="1168119"/>
        </a:xfrm>
        <a:prstGeom prst="roundRect">
          <a:avLst>
            <a:gd name="adj" fmla="val 10000"/>
          </a:avLst>
        </a:prstGeom>
        <a:solidFill>
          <a:srgbClr val="4BACC6">
            <a:hueOff val="0"/>
            <a:satOff val="0"/>
            <a:lumOff val="0"/>
            <a:alphaOff val="0"/>
          </a:srgbClr>
        </a:solidFill>
        <a:ln w="381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hemeClr val="lt1"/>
        </a:lnRef>
        <a:fillRef idx="1">
          <a:schemeClr val="accent5"/>
        </a:fillRef>
        <a:effectRef idx="1">
          <a:scrgbClr r="0" g="0" b="0"/>
        </a:effectRef>
        <a:fontRef idx="minor">
          <a:schemeClr val="lt1"/>
        </a:fontRef>
      </dsp:style>
      <dsp:txBody>
        <a:bodyPr lIns="30480" tIns="30480" rIns="30480" bIns="3048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600" b="1" dirty="0">
              <a:solidFill>
                <a:sysClr val="window" lastClr="FFFFFF"/>
              </a:solidFill>
              <a:latin typeface="微软雅黑" panose="020B0503020204020204" charset="-122"/>
              <a:ea typeface="微软雅黑" panose="020B0503020204020204" charset="-122"/>
              <a:cs typeface="+mn-cs"/>
            </a:rPr>
            <a:t>压铆底孔中心到切边安全距离</a:t>
          </a:r>
        </a:p>
      </dsp:txBody>
      <dsp:txXfrm>
        <a:off x="4274360" y="0"/>
        <a:ext cx="1460149" cy="1168119"/>
      </dsp:txXfrm>
    </dsp:sp>
    <dsp:sp modelId="{9F58775A-813D-4C50-B0B1-A7EF7AB9C39A}">
      <dsp:nvSpPr>
        <dsp:cNvPr id="12" name="左箭头 11"/>
        <dsp:cNvSpPr/>
      </dsp:nvSpPr>
      <dsp:spPr bwMode="white">
        <a:xfrm rot="-3600000">
          <a:off x="4786835" y="2001664"/>
          <a:ext cx="2556169" cy="438045"/>
        </a:xfrm>
        <a:prstGeom prst="leftArrow">
          <a:avLst>
            <a:gd name="adj1" fmla="val 60000"/>
            <a:gd name="adj2" fmla="val 50000"/>
          </a:avLst>
        </a:prstGeom>
        <a:solidFill>
          <a:srgbClr val="F79646">
            <a:hueOff val="0"/>
            <a:satOff val="0"/>
            <a:lumOff val="0"/>
            <a:alphaOff val="0"/>
          </a:srgb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hemeClr val="lt1">
            <a:hueOff val="0"/>
            <a:satOff val="0"/>
            <a:lumOff val="0"/>
            <a:alpha val="100000"/>
          </a:schemeClr>
        </a:lnRef>
        <a:fillRef idx="1">
          <a:schemeClr val="accent6"/>
        </a:fillRef>
        <a:effectRef idx="1">
          <a:scrgbClr r="0" g="0" b="0"/>
        </a:effectRef>
        <a:fontRef idx="minor">
          <a:schemeClr val="lt1"/>
        </a:fontRef>
      </dsp:style>
      <dsp:txXfrm rot="-3600000">
        <a:off x="4786835" y="2001664"/>
        <a:ext cx="2556169" cy="438045"/>
      </dsp:txXfrm>
    </dsp:sp>
    <dsp:sp modelId="{C549750B-92ED-4D1D-91DB-0A2C32D383DA}">
      <dsp:nvSpPr>
        <dsp:cNvPr id="13" name="圆角矩形 12"/>
        <dsp:cNvSpPr/>
      </dsp:nvSpPr>
      <dsp:spPr bwMode="white">
        <a:xfrm>
          <a:off x="6011081" y="465353"/>
          <a:ext cx="1460149" cy="1168119"/>
        </a:xfrm>
        <a:prstGeom prst="roundRect">
          <a:avLst>
            <a:gd name="adj" fmla="val 10000"/>
          </a:avLst>
        </a:prstGeom>
        <a:solidFill>
          <a:srgbClr val="F79646">
            <a:hueOff val="0"/>
            <a:satOff val="0"/>
            <a:lumOff val="0"/>
            <a:alphaOff val="0"/>
          </a:srgbClr>
        </a:solidFill>
        <a:ln w="381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hemeClr val="lt1"/>
        </a:lnRef>
        <a:fillRef idx="1">
          <a:schemeClr val="accent6"/>
        </a:fillRef>
        <a:effectRef idx="1">
          <a:scrgbClr r="0" g="0" b="0"/>
        </a:effectRef>
        <a:fontRef idx="minor">
          <a:schemeClr val="lt1"/>
        </a:fontRef>
      </dsp:style>
      <dsp:txBody>
        <a:bodyPr vert="horz" wrap="square" lIns="30480" tIns="30480" rIns="30480" bIns="3048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600" b="1" dirty="0">
              <a:solidFill>
                <a:sysClr val="window" lastClr="FFFFFF"/>
              </a:solidFill>
              <a:latin typeface="微软雅黑" panose="020B0503020204020204" charset="-122"/>
              <a:ea typeface="微软雅黑" panose="020B0503020204020204" charset="-122"/>
              <a:cs typeface="+mn-cs"/>
            </a:rPr>
            <a:t>板材厚度</a:t>
          </a:r>
          <a:endParaRPr lang="zh-CN" altLang="en-US" sz="1600" b="1" dirty="0">
            <a:solidFill>
              <a:sysClr val="window" lastClr="FFFFFF"/>
            </a:solidFill>
            <a:latin typeface="微软雅黑" panose="020B0503020204020204" charset="-122"/>
            <a:ea typeface="微软雅黑" panose="020B0503020204020204" charset="-122"/>
            <a:cs typeface="+mn-cs"/>
          </a:endParaRPr>
        </a:p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200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+mn-cs"/>
            </a:rPr>
            <a:t>（需遵循最小板厚参数）</a:t>
          </a:r>
          <a:endParaRPr lang="zh-CN" altLang="en-US" sz="1200" dirty="0">
            <a:solidFill>
              <a:schemeClr val="tx1"/>
            </a:solidFill>
            <a:latin typeface="微软雅黑" panose="020B0503020204020204" charset="-122"/>
            <a:ea typeface="微软雅黑" panose="020B0503020204020204" charset="-122"/>
            <a:cs typeface="+mn-cs"/>
          </a:endParaRPr>
        </a:p>
      </dsp:txBody>
      <dsp:txXfrm>
        <a:off x="6011081" y="465353"/>
        <a:ext cx="1460149" cy="1168119"/>
      </dsp:txXfrm>
    </dsp:sp>
    <dsp:sp modelId="{ED9E1B14-34B9-4592-9B46-0CF68A1D65FB}">
      <dsp:nvSpPr>
        <dsp:cNvPr id="14" name="左箭头 13"/>
        <dsp:cNvSpPr/>
      </dsp:nvSpPr>
      <dsp:spPr bwMode="white">
        <a:xfrm rot="-1799999">
          <a:off x="5563164" y="2777993"/>
          <a:ext cx="2556169" cy="438045"/>
        </a:xfrm>
        <a:prstGeom prst="leftArrow">
          <a:avLst>
            <a:gd name="adj1" fmla="val 60000"/>
            <a:gd name="adj2" fmla="val 50000"/>
          </a:avLst>
        </a:prstGeom>
        <a:solidFill>
          <a:srgbClr val="C0504D">
            <a:hueOff val="0"/>
            <a:satOff val="0"/>
            <a:lumOff val="0"/>
            <a:alphaOff val="0"/>
          </a:srgb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hemeClr val="lt1">
            <a:hueOff val="0"/>
            <a:satOff val="0"/>
            <a:lumOff val="0"/>
            <a:alpha val="100000"/>
          </a:schemeClr>
        </a:lnRef>
        <a:fillRef idx="1">
          <a:schemeClr val="accent2"/>
        </a:fillRef>
        <a:effectRef idx="1">
          <a:scrgbClr r="0" g="0" b="0"/>
        </a:effectRef>
        <a:fontRef idx="minor">
          <a:schemeClr val="lt1"/>
        </a:fontRef>
      </dsp:style>
      <dsp:txXfrm rot="-1799999">
        <a:off x="5563164" y="2777993"/>
        <a:ext cx="2556169" cy="438045"/>
      </dsp:txXfrm>
    </dsp:sp>
    <dsp:sp modelId="{2614F0A8-7B7B-4637-B2B4-8E9FB8059081}">
      <dsp:nvSpPr>
        <dsp:cNvPr id="15" name="圆角矩形 14"/>
        <dsp:cNvSpPr/>
      </dsp:nvSpPr>
      <dsp:spPr bwMode="white">
        <a:xfrm>
          <a:off x="7282448" y="1736720"/>
          <a:ext cx="1460149" cy="1168119"/>
        </a:xfrm>
        <a:prstGeom prst="roundRect">
          <a:avLst>
            <a:gd name="adj" fmla="val 10000"/>
          </a:avLst>
        </a:prstGeom>
        <a:solidFill>
          <a:srgbClr val="C0504D">
            <a:hueOff val="0"/>
            <a:satOff val="0"/>
            <a:lumOff val="0"/>
            <a:alphaOff val="0"/>
          </a:srgbClr>
        </a:solidFill>
        <a:ln w="381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hemeClr val="lt1"/>
        </a:lnRef>
        <a:fillRef idx="1">
          <a:schemeClr val="accent2"/>
        </a:fillRef>
        <a:effectRef idx="1">
          <a:scrgbClr r="0" g="0" b="0"/>
        </a:effectRef>
        <a:fontRef idx="minor">
          <a:schemeClr val="lt1"/>
        </a:fontRef>
      </dsp:style>
      <dsp:txBody>
        <a:bodyPr vert="horz" wrap="square" lIns="30480" tIns="30480" rIns="30480" bIns="3048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600" b="1" dirty="0">
              <a:solidFill>
                <a:sysClr val="window" lastClr="FFFFFF"/>
              </a:solidFill>
              <a:latin typeface="微软雅黑" panose="020B0503020204020204" charset="-122"/>
              <a:ea typeface="微软雅黑" panose="020B0503020204020204" charset="-122"/>
              <a:cs typeface="+mn-cs"/>
            </a:rPr>
            <a:t> 压铆件硬度</a:t>
          </a:r>
          <a:endParaRPr lang="zh-CN" altLang="en-US" sz="1600" b="1" dirty="0">
            <a:solidFill>
              <a:sysClr val="window" lastClr="FFFFFF"/>
            </a:solidFill>
            <a:latin typeface="微软雅黑" panose="020B0503020204020204" charset="-122"/>
            <a:ea typeface="微软雅黑" panose="020B0503020204020204" charset="-122"/>
            <a:cs typeface="+mn-cs"/>
          </a:endParaRPr>
        </a:p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200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+mn-cs"/>
            </a:rPr>
            <a:t>（热处理硬度值）</a:t>
          </a:r>
          <a:endParaRPr lang="zh-CN" altLang="en-US" sz="1200" dirty="0">
            <a:solidFill>
              <a:schemeClr val="tx1"/>
            </a:solidFill>
            <a:latin typeface="微软雅黑" panose="020B0503020204020204" charset="-122"/>
            <a:ea typeface="微软雅黑" panose="020B0503020204020204" charset="-122"/>
            <a:cs typeface="+mn-cs"/>
          </a:endParaRPr>
        </a:p>
      </dsp:txBody>
      <dsp:txXfrm>
        <a:off x="7282448" y="1736720"/>
        <a:ext cx="1460149" cy="1168119"/>
      </dsp:txXfrm>
    </dsp:sp>
    <dsp:sp modelId="{E90456C6-EEB7-4341-ADA1-52E8025FD168}">
      <dsp:nvSpPr>
        <dsp:cNvPr id="16" name="左箭头 15"/>
        <dsp:cNvSpPr/>
      </dsp:nvSpPr>
      <dsp:spPr bwMode="white">
        <a:xfrm>
          <a:off x="5847320" y="3838478"/>
          <a:ext cx="2556169" cy="438045"/>
        </a:xfrm>
        <a:prstGeom prst="leftArrow">
          <a:avLst>
            <a:gd name="adj1" fmla="val 60000"/>
            <a:gd name="adj2" fmla="val 50000"/>
          </a:avLst>
        </a:prstGeom>
        <a:solidFill>
          <a:srgbClr val="9BBB59">
            <a:hueOff val="0"/>
            <a:satOff val="0"/>
            <a:lumOff val="0"/>
            <a:alphaOff val="0"/>
          </a:srgb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hemeClr val="lt1">
            <a:hueOff val="0"/>
            <a:satOff val="0"/>
            <a:lumOff val="0"/>
            <a:alpha val="100000"/>
          </a:schemeClr>
        </a:lnRef>
        <a:fillRef idx="1">
          <a:schemeClr val="accent3"/>
        </a:fillRef>
        <a:effectRef idx="1">
          <a:scrgbClr r="0" g="0" b="0"/>
        </a:effectRef>
        <a:fontRef idx="minor">
          <a:schemeClr val="lt1"/>
        </a:fontRef>
      </dsp:style>
      <dsp:txXfrm>
        <a:off x="5847320" y="3838478"/>
        <a:ext cx="2556169" cy="438045"/>
      </dsp:txXfrm>
    </dsp:sp>
    <dsp:sp modelId="{BE14226F-707E-41F4-BE36-AD116A39639F}">
      <dsp:nvSpPr>
        <dsp:cNvPr id="17" name="圆角矩形 16"/>
        <dsp:cNvSpPr/>
      </dsp:nvSpPr>
      <dsp:spPr bwMode="white">
        <a:xfrm>
          <a:off x="7747801" y="3473441"/>
          <a:ext cx="1460149" cy="1168119"/>
        </a:xfrm>
        <a:prstGeom prst="roundRect">
          <a:avLst>
            <a:gd name="adj" fmla="val 10000"/>
          </a:avLst>
        </a:prstGeom>
        <a:solidFill>
          <a:srgbClr val="9BBB59">
            <a:hueOff val="0"/>
            <a:satOff val="0"/>
            <a:lumOff val="0"/>
            <a:alphaOff val="0"/>
          </a:srgbClr>
        </a:solidFill>
        <a:ln w="381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hemeClr val="lt1"/>
        </a:lnRef>
        <a:fillRef idx="1">
          <a:schemeClr val="accent3"/>
        </a:fillRef>
        <a:effectRef idx="1">
          <a:scrgbClr r="0" g="0" b="0"/>
        </a:effectRef>
        <a:fontRef idx="minor">
          <a:schemeClr val="lt1"/>
        </a:fontRef>
      </dsp:style>
      <dsp:txBody>
        <a:bodyPr vert="horz" wrap="square" lIns="30480" tIns="30480" rIns="30480" bIns="3048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600" b="1" dirty="0">
              <a:solidFill>
                <a:sysClr val="window" lastClr="FFFFFF"/>
              </a:solidFill>
              <a:latin typeface="微软雅黑" panose="020B0503020204020204" charset="-122"/>
              <a:ea typeface="微软雅黑" panose="020B0503020204020204" charset="-122"/>
              <a:cs typeface="+mn-cs"/>
            </a:rPr>
            <a:t>压铆工艺顺序</a:t>
          </a:r>
          <a:endParaRPr lang="zh-CN" altLang="en-US" sz="1600" b="1" dirty="0">
            <a:solidFill>
              <a:sysClr val="window" lastClr="FFFFFF"/>
            </a:solidFill>
            <a:latin typeface="微软雅黑" panose="020B0503020204020204" charset="-122"/>
            <a:ea typeface="微软雅黑" panose="020B0503020204020204" charset="-122"/>
            <a:cs typeface="+mn-cs"/>
          </a:endParaRPr>
        </a:p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200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+mn-cs"/>
            </a:rPr>
            <a:t>（喷涂与压铆顺序</a:t>
          </a:r>
          <a:r>
            <a:rPr lang="zh-CN" altLang="en-US" sz="1200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+mn-cs"/>
            </a:rPr>
            <a:t>）</a:t>
          </a:r>
          <a:endParaRPr lang="zh-CN" altLang="en-US" sz="1200" dirty="0">
            <a:solidFill>
              <a:schemeClr val="tx1"/>
            </a:solidFill>
            <a:latin typeface="微软雅黑" panose="020B0503020204020204" charset="-122"/>
            <a:ea typeface="微软雅黑" panose="020B0503020204020204" charset="-122"/>
            <a:cs typeface="+mn-cs"/>
          </a:endParaRPr>
        </a:p>
      </dsp:txBody>
      <dsp:txXfrm>
        <a:off x="7747801" y="3473441"/>
        <a:ext cx="1460149" cy="11681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>
          <dgm:prSet qsTypeId="urn:microsoft.com/office/officeart/2005/8/quickstyle/simple5"/>
        </dgm:pt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Sty" val="arr"/>
              <dgm:param type="endSty" val="noArr"/>
              <dgm:param type="begPts" val="auto"/>
              <dgm:param type="endPts" val="ct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66D45B-BEAF-460E-8421-1FEC0045869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E81626-80DA-465B-A9DC-6515621C18CC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C2C47-9E78-47F3-90E1-9184FA3C709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A02FC-6459-4ED3-9839-C9B47655AC8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C2C47-9E78-47F3-90E1-9184FA3C709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A02FC-6459-4ED3-9839-C9B47655AC8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C2C47-9E78-47F3-90E1-9184FA3C709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A02FC-6459-4ED3-9839-C9B47655AC8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C2C47-9E78-47F3-90E1-9184FA3C709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A02FC-6459-4ED3-9839-C9B47655AC8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C2C47-9E78-47F3-90E1-9184FA3C709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A02FC-6459-4ED3-9839-C9B47655AC8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C2C47-9E78-47F3-90E1-9184FA3C709A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A02FC-6459-4ED3-9839-C9B47655AC8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C2C47-9E78-47F3-90E1-9184FA3C709A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A02FC-6459-4ED3-9839-C9B47655AC8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C2C47-9E78-47F3-90E1-9184FA3C709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A02FC-6459-4ED3-9839-C9B47655AC8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C2C47-9E78-47F3-90E1-9184FA3C709A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A02FC-6459-4ED3-9839-C9B47655AC8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C2C47-9E78-47F3-90E1-9184FA3C709A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A02FC-6459-4ED3-9839-C9B47655AC8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C2C47-9E78-47F3-90E1-9184FA3C709A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A02FC-6459-4ED3-9839-C9B47655AC8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8C2C47-9E78-47F3-90E1-9184FA3C709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DA02FC-6459-4ED3-9839-C9B47655AC8C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.xml"/><Relationship Id="rId7" Type="http://schemas.microsoft.com/office/2007/relationships/diagramDrawing" Target="../diagrams/drawing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3" Type="http://schemas.openxmlformats.org/officeDocument/2006/relationships/diagramData" Target="../diagrams/data1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直接连接符 17"/>
          <p:cNvCxnSpPr/>
          <p:nvPr/>
        </p:nvCxnSpPr>
        <p:spPr>
          <a:xfrm>
            <a:off x="12000" y="769851"/>
            <a:ext cx="12168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连接符 18"/>
          <p:cNvCxnSpPr/>
          <p:nvPr/>
        </p:nvCxnSpPr>
        <p:spPr>
          <a:xfrm>
            <a:off x="-1270" y="6132830"/>
            <a:ext cx="12193270" cy="127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" name="图片 26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0" y="6167405"/>
            <a:ext cx="2709040" cy="677260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000" y="0"/>
            <a:ext cx="2038457" cy="767019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7191375" y="6324616"/>
            <a:ext cx="49053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 dirty="0">
                <a:solidFill>
                  <a:srgbClr val="0070C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—  </a:t>
            </a:r>
            <a:r>
              <a:rPr lang="zh-CN" altLang="en-US" sz="2400" dirty="0">
                <a:solidFill>
                  <a:srgbClr val="0070C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创新    服务    忠诚    共享  </a:t>
            </a:r>
            <a:r>
              <a:rPr lang="en-US" altLang="zh-CN" sz="2400" dirty="0">
                <a:solidFill>
                  <a:srgbClr val="0070C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—</a:t>
            </a:r>
            <a:endParaRPr lang="zh-CN" altLang="en-US" sz="2400" dirty="0">
              <a:solidFill>
                <a:srgbClr val="0070C0"/>
              </a:solidFill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  <p:graphicFrame>
        <p:nvGraphicFramePr>
          <p:cNvPr id="7" name="图示 6"/>
          <p:cNvGraphicFramePr/>
          <p:nvPr/>
        </p:nvGraphicFramePr>
        <p:xfrm>
          <a:off x="1174115" y="1043305"/>
          <a:ext cx="10008870" cy="4826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内容占位符 2"/>
          <p:cNvSpPr txBox="1"/>
          <p:nvPr/>
        </p:nvSpPr>
        <p:spPr>
          <a:xfrm>
            <a:off x="6443980" y="136525"/>
            <a:ext cx="5652770" cy="493395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marL="342900" indent="-342900" algn="r">
              <a:spcBef>
                <a:spcPct val="20000"/>
              </a:spcBef>
              <a:buSzTx/>
              <a:buFontTx/>
            </a:pPr>
            <a:r>
              <a:rPr lang="zh-CN" sz="2800" b="1">
                <a:latin typeface="Arial" panose="020B0604020202020204" pitchFamily="34" charset="0"/>
                <a:ea typeface="宋体" panose="02010600030101010101" pitchFamily="2" charset="-122"/>
                <a:sym typeface="+mn-ea"/>
              </a:rPr>
              <a:t>压铆件推扭力影响因素</a:t>
            </a:r>
            <a:endParaRPr lang="zh-CN" sz="2800" b="1">
              <a:latin typeface="Arial" panose="020B0604020202020204" pitchFamily="34" charset="0"/>
              <a:ea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PP_MARK_KEY" val="903c0c28-ecb3-40f4-b21d-a9826e4c0677"/>
  <p:tag name="COMMONDATA" val="eyJoZGlkIjoiZjZjOWRmZGY1ZmIzZTIxMDM3NmYyOTVjMmMwMDFjNDYifQ=="/>
</p:tagLst>
</file>

<file path=ppt/theme/theme1.xml><?xml version="1.0" encoding="utf-8"?>
<a:theme xmlns:a="http://schemas.openxmlformats.org/drawingml/2006/main" name="Office Theme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36</Words>
  <Application>WPS 演示</Application>
  <PresentationFormat>宽屏</PresentationFormat>
  <Paragraphs>4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2" baseType="lpstr">
      <vt:lpstr>Arial</vt:lpstr>
      <vt:lpstr>宋体</vt:lpstr>
      <vt:lpstr>Wingdings</vt:lpstr>
      <vt:lpstr>华文行楷</vt:lpstr>
      <vt:lpstr>微软雅黑</vt:lpstr>
      <vt:lpstr>Calibri</vt:lpstr>
      <vt:lpstr>Arial Unicode MS</vt:lpstr>
      <vt:lpstr>等线 Light</vt:lpstr>
      <vt:lpstr>Calibri Light</vt:lpstr>
      <vt:lpstr>等线</vt:lpstr>
      <vt:lpstr>Office Theme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孙 登辽</dc:creator>
  <cp:lastModifiedBy>calho</cp:lastModifiedBy>
  <cp:revision>132</cp:revision>
  <dcterms:created xsi:type="dcterms:W3CDTF">2020-04-28T02:47:00Z</dcterms:created>
  <dcterms:modified xsi:type="dcterms:W3CDTF">2023-04-10T14:15:40Z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2052-11.1.0.14036</vt:lpwstr>
  </property>
  <property fmtid="{D5CDD505-2E9C-101B-9397-08002B2CF9AE}" pid="3" name="ICV">
    <vt:lpwstr>18B39F79CC634A2AA9D3BCED6C06B015_12</vt:lpwstr>
  </property>
</Properties>
</file>